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2" r:id="rId2"/>
    <p:sldId id="262" r:id="rId3"/>
    <p:sldId id="266" r:id="rId4"/>
    <p:sldId id="267" r:id="rId5"/>
    <p:sldId id="268" r:id="rId6"/>
    <p:sldId id="270" r:id="rId7"/>
    <p:sldId id="269" r:id="rId8"/>
    <p:sldId id="271" r:id="rId9"/>
    <p:sldId id="273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280"/>
    <a:srgbClr val="436FB4"/>
    <a:srgbClr val="CC3333"/>
    <a:srgbClr val="0868AC"/>
    <a:srgbClr val="F2D108"/>
    <a:srgbClr val="2D2E82"/>
    <a:srgbClr val="D9D9D9"/>
    <a:srgbClr val="2D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2"/>
  </p:normalViewPr>
  <p:slideViewPr>
    <p:cSldViewPr snapToGrid="0" snapToObjects="1">
      <p:cViewPr varScale="1">
        <p:scale>
          <a:sx n="117" d="100"/>
          <a:sy n="117" d="100"/>
        </p:scale>
        <p:origin x="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1BCE8F-722B-4947-B51B-0434EBEC20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91C3CE-0E66-4631-8E57-4672E4ED62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4AC67-E96E-4527-A6EB-4814F4F6391B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323B4-BEB9-4B8F-AA4D-5E084A527C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A1263-DE16-4D78-BC9B-9F7A37267F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52823-9DA4-43A2-AC4D-B9CEB962C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89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DFE0D-650E-CA45-A89C-44B0EA95DA0E}" type="datetimeFigureOut">
              <a:rPr lang="it-IT" smtClean="0"/>
              <a:t>03/12/19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3D398-D693-DE43-841B-D32C9E3E14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506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creativecommons.org/licenses/by/4.0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osc-pillar.eu/" TargetMode="External"/><Relationship Id="rId5" Type="http://schemas.openxmlformats.org/officeDocument/2006/relationships/hyperlink" Target="https://creativecommons.org/licenses/by/4.0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4BEBF6-5787-244F-B1D3-D75C97E1A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06210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BC64DB-9E72-AD44-9374-6ECD0900D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9723"/>
            <a:ext cx="9144000" cy="1243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4888217D-E1C2-48D8-B9E2-B8C5DDF2C1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6197" y="6403332"/>
            <a:ext cx="571543" cy="335666"/>
          </a:xfrm>
          <a:prstGeom prst="rect">
            <a:avLst/>
          </a:prstGeom>
        </p:spPr>
      </p:pic>
      <p:sp>
        <p:nvSpPr>
          <p:cNvPr id="10" name="CasellaDiTesto 8">
            <a:extLst>
              <a:ext uri="{FF2B5EF4-FFF2-40B4-BE49-F238E27FC236}">
                <a16:creationId xmlns:a16="http://schemas.microsoft.com/office/drawing/2014/main" id="{CB34A9AD-98EB-4751-87E3-AD220E4FED28}"/>
              </a:ext>
            </a:extLst>
          </p:cNvPr>
          <p:cNvSpPr txBox="1"/>
          <p:nvPr userDrawn="1"/>
        </p:nvSpPr>
        <p:spPr>
          <a:xfrm>
            <a:off x="1947100" y="6367788"/>
            <a:ext cx="7959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EOSC-Pillar has received funding from the European Union’s Horizon 2020 research and innovation Programme under Grant Agreement No. 857650. </a:t>
            </a:r>
          </a:p>
          <a:p>
            <a:pPr algn="ctr"/>
            <a:r>
              <a:rPr lang="en-GB" sz="10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material by the EOSC-Pillar is licensed under a </a:t>
            </a:r>
            <a:r>
              <a:rPr lang="en-GB" sz="10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Creative Commons Attribution 4.0 International License</a:t>
            </a:r>
            <a:r>
              <a:rPr lang="en-GB" sz="1000" baseline="0" noProof="0" dirty="0">
                <a:solidFill>
                  <a:schemeClr val="tx1"/>
                </a:solidFill>
                <a:effectLst/>
                <a:hlinkClick r:id="rId4"/>
              </a:rPr>
              <a:t> </a:t>
            </a:r>
            <a:endParaRPr lang="en-GB" sz="1000" baseline="0" noProof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0E1BD3-70BF-4C94-A471-77135E46C7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75520" y="6367788"/>
            <a:ext cx="1145046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2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B506A-D5D0-CF42-BB84-8DDEC38F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C79415-8E05-6C42-918C-72CAFF23BD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Fare </a:t>
            </a:r>
            <a:r>
              <a:rPr lang="en-GB" noProof="0" dirty="0" err="1"/>
              <a:t>clic</a:t>
            </a:r>
            <a:r>
              <a:rPr lang="en-GB" noProof="0" dirty="0"/>
              <a:t> per </a:t>
            </a:r>
            <a:r>
              <a:rPr lang="en-GB" noProof="0" dirty="0" err="1"/>
              <a:t>modificare</a:t>
            </a:r>
            <a:r>
              <a:rPr lang="en-GB" noProof="0" dirty="0"/>
              <a:t> </a:t>
            </a:r>
            <a:r>
              <a:rPr lang="en-GB" noProof="0" dirty="0" err="1"/>
              <a:t>stili</a:t>
            </a:r>
            <a:r>
              <a:rPr lang="en-GB" noProof="0" dirty="0"/>
              <a:t> del </a:t>
            </a:r>
            <a:r>
              <a:rPr lang="en-GB" noProof="0" dirty="0" err="1"/>
              <a:t>testo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  <a:p>
            <a:pPr lvl="1"/>
            <a:r>
              <a:rPr lang="en-GB" noProof="0" dirty="0"/>
              <a:t>Secondo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2"/>
            <a:r>
              <a:rPr lang="en-GB" noProof="0" dirty="0" err="1"/>
              <a:t>Terzo</a:t>
            </a:r>
            <a:r>
              <a:rPr lang="en-GB" noProof="0" dirty="0"/>
              <a:t>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3"/>
            <a:r>
              <a:rPr lang="en-GB" noProof="0" dirty="0"/>
              <a:t>Quarto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livello</a:t>
            </a:r>
            <a:endParaRPr lang="en-GB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575546-5FBB-E041-9E90-C901B97B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88D4-B280-A441-B5D8-26E2C84FA5E0}" type="datetime1">
              <a:rPr lang="it-IT" smtClean="0"/>
              <a:t>03/12/19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7883F3-486E-E541-A1F9-E28F45E6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47C919-D12D-3946-8199-778DA7372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43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1E7F5-1095-844F-9296-73C9EC5E8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F9A1CE-1DEE-A74E-B0E4-6E37CEF5EA8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Fare </a:t>
            </a:r>
            <a:r>
              <a:rPr lang="en-GB" noProof="0" dirty="0" err="1"/>
              <a:t>clic</a:t>
            </a:r>
            <a:r>
              <a:rPr lang="en-GB" noProof="0" dirty="0"/>
              <a:t> per </a:t>
            </a:r>
            <a:r>
              <a:rPr lang="en-GB" noProof="0" dirty="0" err="1"/>
              <a:t>modificare</a:t>
            </a:r>
            <a:r>
              <a:rPr lang="en-GB" noProof="0" dirty="0"/>
              <a:t> </a:t>
            </a:r>
            <a:r>
              <a:rPr lang="en-GB" noProof="0" dirty="0" err="1"/>
              <a:t>stili</a:t>
            </a:r>
            <a:r>
              <a:rPr lang="en-GB" noProof="0" dirty="0"/>
              <a:t> del </a:t>
            </a:r>
            <a:r>
              <a:rPr lang="en-GB" noProof="0" dirty="0" err="1"/>
              <a:t>testo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  <a:p>
            <a:pPr lvl="1"/>
            <a:r>
              <a:rPr lang="en-GB" noProof="0" dirty="0"/>
              <a:t>Secondo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2"/>
            <a:r>
              <a:rPr lang="en-GB" noProof="0" dirty="0" err="1"/>
              <a:t>Terzo</a:t>
            </a:r>
            <a:r>
              <a:rPr lang="en-GB" noProof="0" dirty="0"/>
              <a:t>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3"/>
            <a:r>
              <a:rPr lang="en-GB" noProof="0" dirty="0"/>
              <a:t>Quarto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livello</a:t>
            </a:r>
            <a:endParaRPr lang="en-GB" noProof="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F55C8C-7D20-2044-BAED-8E08E0F45A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Fare clic per modificare stili del testo dello schema</a:t>
            </a:r>
          </a:p>
          <a:p>
            <a:pPr lvl="1"/>
            <a:r>
              <a:rPr lang="en-GB" noProof="0"/>
              <a:t>Secondo livello</a:t>
            </a:r>
          </a:p>
          <a:p>
            <a:pPr lvl="2"/>
            <a:r>
              <a:rPr lang="en-GB" noProof="0"/>
              <a:t>Terzo livello</a:t>
            </a:r>
          </a:p>
          <a:p>
            <a:pPr lvl="3"/>
            <a:r>
              <a:rPr lang="en-GB" noProof="0"/>
              <a:t>Quarto livello</a:t>
            </a:r>
          </a:p>
          <a:p>
            <a:pPr lvl="4"/>
            <a:r>
              <a:rPr lang="en-GB" noProof="0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3472C1-2277-0F4D-983D-534E0CDB9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88DF8-9A11-6A45-A2BE-ECCF75E77734}" type="datetime1">
              <a:rPr lang="en-GB" noProof="0" smtClean="0"/>
              <a:t>03/12/2019</a:t>
            </a:fld>
            <a:endParaRPr lang="en-GB" noProof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944E85-8D70-3B47-A114-7B2C885E1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1BACA2-E8F8-DA4B-BC21-DE6151E6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8333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0144E0-80B3-7B45-97BE-A7A0E2DE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46ABABB-8D0D-2F46-9D80-EFCFE8CC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4FB7-4804-5945-91A1-446FE1D5EDCD}" type="datetime1">
              <a:rPr lang="it-IT" smtClean="0"/>
              <a:t>03/12/19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DD1026-8BDA-C54B-9ADE-568BB6A8F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9C1063-D627-3140-B2C2-59796A0A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59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720EFEC-D75F-044C-90E5-6F88685E6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F38D-8D2B-3449-A3FD-D443ABB7FFBF}" type="datetime1">
              <a:rPr lang="it-IT" smtClean="0"/>
              <a:t>03/12/19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F79E1E-9DB0-AE44-AF50-844ECBC8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1A19B6-506E-E241-B20E-837B332A4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72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47E80E-3D2C-6B46-A60F-BC7226C3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44607B1-0B15-AE40-8A7D-FEADDC180A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0C87A5-5C6A-5E49-89B9-0B455FB175B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 sz="1600"/>
            </a:lvl1pPr>
            <a:lvl2pPr marL="742950" indent="-285750">
              <a:buFontTx/>
              <a:buBlip>
                <a:blip r:embed="rId2"/>
              </a:buBlip>
              <a:defRPr sz="1400"/>
            </a:lvl2pPr>
            <a:lvl3pPr marL="1085850" indent="-171450">
              <a:buFontTx/>
              <a:buBlip>
                <a:blip r:embed="rId2"/>
              </a:buBlip>
              <a:defRPr sz="1200"/>
            </a:lvl3pPr>
            <a:lvl4pPr marL="1543050" indent="-171450">
              <a:buFontTx/>
              <a:buBlip>
                <a:blip r:embed="rId2"/>
              </a:buBlip>
              <a:defRPr sz="1000"/>
            </a:lvl4pPr>
            <a:lvl5pPr marL="2000250" indent="-171450">
              <a:buFontTx/>
              <a:buBlip>
                <a:blip r:embed="rId2"/>
              </a:buBlip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Fare clic per modificare stili del testo dello schema</a:t>
            </a:r>
          </a:p>
          <a:p>
            <a:pPr lvl="1"/>
            <a:r>
              <a:rPr lang="en-GB" noProof="0"/>
              <a:t>Secondo livello</a:t>
            </a:r>
          </a:p>
          <a:p>
            <a:pPr lvl="2"/>
            <a:r>
              <a:rPr lang="en-GB" noProof="0"/>
              <a:t>Terzo livello</a:t>
            </a:r>
          </a:p>
          <a:p>
            <a:pPr lvl="3"/>
            <a:r>
              <a:rPr lang="en-GB" noProof="0"/>
              <a:t>Quarto livello</a:t>
            </a:r>
          </a:p>
          <a:p>
            <a:pPr lvl="4"/>
            <a:r>
              <a:rPr lang="en-GB" noProof="0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ABA8D5-78FF-E944-BA27-8FD794E9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D3D-B6DB-9240-BD77-DA7DF41E1CB8}" type="datetime1">
              <a:rPr lang="en-GB" noProof="0" smtClean="0"/>
              <a:t>03/12/2019</a:t>
            </a:fld>
            <a:endParaRPr lang="en-GB" noProof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9453DC-C692-5845-9F1E-2DE7791D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83239F-FA0E-A744-AE60-E2D962B8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109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D0966F5-211D-4D13-A4D8-325CF25D4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5105"/>
          <a:stretch/>
        </p:blipFill>
        <p:spPr>
          <a:xfrm>
            <a:off x="0" y="2445730"/>
            <a:ext cx="12192000" cy="44674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AEC9CFA-5920-5743-AFE5-3510E13E5B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3705" y="6377650"/>
            <a:ext cx="503499" cy="33566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4FF85D-90AF-0742-ADBE-558C51097374}"/>
              </a:ext>
            </a:extLst>
          </p:cNvPr>
          <p:cNvSpPr txBox="1"/>
          <p:nvPr userDrawn="1"/>
        </p:nvSpPr>
        <p:spPr>
          <a:xfrm>
            <a:off x="1695426" y="6327122"/>
            <a:ext cx="888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kern="120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EOSC-Pillar has received funding from the European Union’s Horizon 2020 research and innovation Programme under Grant Agreement No. 857650.</a:t>
            </a:r>
            <a:r>
              <a:rPr lang="en-GB" sz="1000" baseline="0" noProof="0" dirty="0">
                <a:solidFill>
                  <a:schemeClr val="bg1"/>
                </a:solidFill>
                <a:effectLst/>
              </a:rPr>
              <a:t> </a:t>
            </a:r>
          </a:p>
          <a:p>
            <a:pPr algn="ctr"/>
            <a:r>
              <a:rPr lang="en-GB" sz="1000" baseline="0" noProof="0" dirty="0">
                <a:solidFill>
                  <a:schemeClr val="bg1"/>
                </a:solidFill>
                <a:effectLst/>
              </a:rPr>
              <a:t>This </a:t>
            </a:r>
            <a:r>
              <a:rPr lang="en-GB" sz="1000" baseline="0" noProof="0" dirty="0" err="1">
                <a:solidFill>
                  <a:schemeClr val="bg1"/>
                </a:solidFill>
                <a:effectLst/>
              </a:rPr>
              <a:t>matertial</a:t>
            </a:r>
            <a:r>
              <a:rPr lang="en-GB" sz="1000" baseline="0" noProof="0" dirty="0">
                <a:solidFill>
                  <a:schemeClr val="bg1"/>
                </a:solidFill>
                <a:effectLst/>
              </a:rPr>
              <a:t> by the EOSC-Pillar Consortium is licensed under a </a:t>
            </a:r>
            <a:r>
              <a:rPr lang="en-GB" sz="1000" baseline="0" noProof="0" dirty="0">
                <a:solidFill>
                  <a:srgbClr val="FFFF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 4.0 International License</a:t>
            </a:r>
            <a:endParaRPr lang="en-GB" sz="1000" baseline="0" noProof="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EC2BB-0203-453D-8DFD-E58C8206E89F}"/>
              </a:ext>
            </a:extLst>
          </p:cNvPr>
          <p:cNvSpPr txBox="1"/>
          <p:nvPr userDrawn="1"/>
        </p:nvSpPr>
        <p:spPr>
          <a:xfrm>
            <a:off x="1017560" y="2599509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FA29F5-49D5-4ECF-BF42-381AF2ECF620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017560" y="3736729"/>
            <a:ext cx="4572000" cy="839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Rettangolo 90">
            <a:extLst>
              <a:ext uri="{FF2B5EF4-FFF2-40B4-BE49-F238E27FC236}">
                <a16:creationId xmlns:a16="http://schemas.microsoft.com/office/drawing/2014/main" id="{F8D2D2B6-B721-4952-91F6-EB22DEFFD874}"/>
              </a:ext>
            </a:extLst>
          </p:cNvPr>
          <p:cNvSpPr/>
          <p:nvPr userDrawn="1"/>
        </p:nvSpPr>
        <p:spPr>
          <a:xfrm>
            <a:off x="7067150" y="285740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Get in touch with us!</a:t>
            </a:r>
          </a:p>
        </p:txBody>
      </p:sp>
      <p:sp>
        <p:nvSpPr>
          <p:cNvPr id="15" name="CasellaDiTesto 86">
            <a:extLst>
              <a:ext uri="{FF2B5EF4-FFF2-40B4-BE49-F238E27FC236}">
                <a16:creationId xmlns:a16="http://schemas.microsoft.com/office/drawing/2014/main" id="{8EC67A9B-B383-4876-A046-A8FE0CE750C0}"/>
              </a:ext>
            </a:extLst>
          </p:cNvPr>
          <p:cNvSpPr txBox="1"/>
          <p:nvPr userDrawn="1"/>
        </p:nvSpPr>
        <p:spPr>
          <a:xfrm>
            <a:off x="8103325" y="3762372"/>
            <a:ext cx="3657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www.eosc-pillar.eu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it-IT" sz="2400" b="1" dirty="0">
                <a:solidFill>
                  <a:schemeClr val="bg1"/>
                </a:solidFill>
              </a:rPr>
              <a:t>@</a:t>
            </a:r>
            <a:r>
              <a:rPr lang="it-IT" sz="2400" b="1" u="sng" dirty="0">
                <a:solidFill>
                  <a:schemeClr val="bg1"/>
                </a:solidFill>
              </a:rPr>
              <a:t>EoscPillar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/company/</a:t>
            </a:r>
            <a:r>
              <a:rPr lang="en-US" sz="2400" b="1" dirty="0" err="1">
                <a:solidFill>
                  <a:schemeClr val="bg1"/>
                </a:solidFill>
              </a:rPr>
              <a:t>eosc</a:t>
            </a:r>
            <a:r>
              <a:rPr lang="en-US" sz="2400" b="1" dirty="0">
                <a:solidFill>
                  <a:schemeClr val="bg1"/>
                </a:solidFill>
              </a:rPr>
              <a:t>-pillar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16" name="Picture 4" descr="https://static.thenounproject.com/png/23267-200.png">
            <a:extLst>
              <a:ext uri="{FF2B5EF4-FFF2-40B4-BE49-F238E27FC236}">
                <a16:creationId xmlns:a16="http://schemas.microsoft.com/office/drawing/2014/main" id="{7BF4887C-A9EF-4562-AB02-92123CC8D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99" y="4426666"/>
            <a:ext cx="602436" cy="6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static.thenounproject.com/png/2051022-200.png">
            <a:extLst>
              <a:ext uri="{FF2B5EF4-FFF2-40B4-BE49-F238E27FC236}">
                <a16:creationId xmlns:a16="http://schemas.microsoft.com/office/drawing/2014/main" id="{71391808-FAE7-450D-BBC7-925C95D30E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99" y="5128729"/>
            <a:ext cx="602436" cy="6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static.thenounproject.com/png/1939503-200.png">
            <a:extLst>
              <a:ext uri="{FF2B5EF4-FFF2-40B4-BE49-F238E27FC236}">
                <a16:creationId xmlns:a16="http://schemas.microsoft.com/office/drawing/2014/main" id="{93DEF7B6-1F7C-40F3-B967-A04F2D3592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99" y="3724603"/>
            <a:ext cx="602436" cy="6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ECC0D0-B5BE-44AB-99FC-D2B16FEB24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30015" y="6343002"/>
            <a:ext cx="1145046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6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4CFDFB5-CF5A-B843-969A-5FDB4B9F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Fare </a:t>
            </a:r>
            <a:r>
              <a:rPr lang="en-GB" noProof="0" dirty="0" err="1"/>
              <a:t>clic</a:t>
            </a:r>
            <a:r>
              <a:rPr lang="en-GB" noProof="0" dirty="0"/>
              <a:t> per </a:t>
            </a:r>
            <a:r>
              <a:rPr lang="en-GB" noProof="0" dirty="0" err="1"/>
              <a:t>modificare</a:t>
            </a:r>
            <a:r>
              <a:rPr lang="en-GB" noProof="0" dirty="0"/>
              <a:t> lo stile del </a:t>
            </a:r>
            <a:r>
              <a:rPr lang="en-GB" noProof="0" dirty="0" err="1"/>
              <a:t>titolo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2CE996-F8AE-FC41-AAED-9BE5E9DEA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Fare </a:t>
            </a:r>
            <a:r>
              <a:rPr lang="en-GB" noProof="0" dirty="0" err="1"/>
              <a:t>clic</a:t>
            </a:r>
            <a:r>
              <a:rPr lang="en-GB" noProof="0" dirty="0"/>
              <a:t> per </a:t>
            </a:r>
            <a:r>
              <a:rPr lang="en-GB" noProof="0" dirty="0" err="1"/>
              <a:t>modificare</a:t>
            </a:r>
            <a:r>
              <a:rPr lang="en-GB" noProof="0" dirty="0"/>
              <a:t> </a:t>
            </a:r>
            <a:r>
              <a:rPr lang="en-GB" noProof="0" dirty="0" err="1"/>
              <a:t>stili</a:t>
            </a:r>
            <a:r>
              <a:rPr lang="en-GB" noProof="0" dirty="0"/>
              <a:t> del </a:t>
            </a:r>
            <a:r>
              <a:rPr lang="en-GB" noProof="0" dirty="0" err="1"/>
              <a:t>testo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  <a:p>
            <a:pPr lvl="1"/>
            <a:r>
              <a:rPr lang="en-GB" noProof="0" dirty="0"/>
              <a:t>Secondo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2"/>
            <a:r>
              <a:rPr lang="en-GB" noProof="0" dirty="0" err="1"/>
              <a:t>Terzo</a:t>
            </a:r>
            <a:r>
              <a:rPr lang="en-GB" noProof="0" dirty="0"/>
              <a:t>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3"/>
            <a:r>
              <a:rPr lang="en-GB" noProof="0" dirty="0"/>
              <a:t>Quarto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livello</a:t>
            </a:r>
            <a:endParaRPr lang="en-GB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CDC587-0130-8D4C-81D6-7013B1490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C179554E-05ED-E248-94C4-D7536DE265AC}" type="datetime1">
              <a:rPr lang="it-IT" smtClean="0"/>
              <a:t>03/12/19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124AA8-7229-8F45-B230-510A10C35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5EF02C-F5FA-4948-B233-4A53460A9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0FDB144-67C6-984A-AC35-BE00E2D21737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15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DB8ED-1B96-448E-8728-7219E7526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BF4C0-69BA-4067-87AC-F8F29A8F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it-IT" smtClean="0"/>
              <a:t>1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F22D50-2990-4610-93CE-BAB2108DB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73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F220E6-A87D-4866-9A56-6A36E7AE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4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838FDD-C0CD-452A-9F21-D21BE0ED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81588-1C78-4342-AED3-69E25A52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it-IT" smtClean="0"/>
              <a:t>3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77800-785B-4E6E-89EA-1FD9BE6F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20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F7226D-9B48-4511-9116-B5859AB4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B6ED1-1EE5-42C7-B1E6-56F04C6A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it-IT" smtClean="0"/>
              <a:t>4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21BA2-2B28-42AF-B7EC-A80CC0CD9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43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FDDD9C-FB49-43E2-A7D6-B2A9B9F2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323D47-711E-4DC8-92F1-BC070D93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it-IT" smtClean="0"/>
              <a:t>5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E2F85-85AD-4C6C-A175-312441239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8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C26743-D05A-4E77-A1BE-AD3ABB8C5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8E2483-EE84-42F7-A4C2-B791A87D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it-IT" smtClean="0"/>
              <a:t>6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95C9A-3C24-46B8-87A1-F20E5F5ED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34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CB6386-B30B-4D28-824F-F21E2202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21F219-E225-461A-8E9C-16924D78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it-IT" smtClean="0"/>
              <a:t>7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F88FD-415C-45F6-8AC4-BB0A93408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09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1EB964-C88C-4743-B0BE-2423248F8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0B1639-91CA-43A8-8470-C4200822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B144-67C6-984A-AC35-BE00E2D21737}" type="slidenum">
              <a:rPr lang="it-IT" smtClean="0"/>
              <a:t>8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0C858-1AF7-4CC9-8E08-D456A1C98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7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17541-AA05-4036-A29E-1BF40EE6C2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78DA1E-66A5-4232-898B-0948FD0E41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0FDB144-67C6-984A-AC35-BE00E2D2173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02826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slid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4A51C8-B5EC-48CD-8FD4-DC1653C93FBD}" vid="{C3AD9E21-89C5-4EF2-9B30-7D50E2103A0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PPT_EOSC-Pillar</Template>
  <TotalTime>613</TotalTime>
  <Words>8</Words>
  <Application>Microsoft Macintosh PowerPoint</Application>
  <PresentationFormat>Widescreen</PresentationFormat>
  <Paragraphs>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Default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Office User</cp:lastModifiedBy>
  <cp:revision>35</cp:revision>
  <dcterms:created xsi:type="dcterms:W3CDTF">2019-08-30T14:02:28Z</dcterms:created>
  <dcterms:modified xsi:type="dcterms:W3CDTF">2019-12-03T16:13:18Z</dcterms:modified>
</cp:coreProperties>
</file>