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</p:sldMasterIdLst>
  <p:notesMasterIdLst>
    <p:notesMasterId r:id="rId16"/>
  </p:notesMasterIdLst>
  <p:sldIdLst>
    <p:sldId id="354" r:id="rId5"/>
    <p:sldId id="350" r:id="rId6"/>
    <p:sldId id="356" r:id="rId7"/>
    <p:sldId id="352" r:id="rId8"/>
    <p:sldId id="351" r:id="rId9"/>
    <p:sldId id="329" r:id="rId10"/>
    <p:sldId id="346" r:id="rId11"/>
    <p:sldId id="258" r:id="rId12"/>
    <p:sldId id="341" r:id="rId13"/>
    <p:sldId id="347" r:id="rId14"/>
    <p:sldId id="33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551D0-522F-CC41-915F-C8562451EA22}">
          <p14:sldIdLst>
            <p14:sldId id="354"/>
            <p14:sldId id="350"/>
            <p14:sldId id="356"/>
            <p14:sldId id="352"/>
            <p14:sldId id="351"/>
            <p14:sldId id="329"/>
            <p14:sldId id="346"/>
            <p14:sldId id="258"/>
            <p14:sldId id="341"/>
            <p14:sldId id="347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Hönegger" initials="LH" lastIdx="5" clrIdx="0">
    <p:extLst>
      <p:ext uri="{19B8F6BF-5375-455C-9EA6-DF929625EA0E}">
        <p15:presenceInfo xmlns:p15="http://schemas.microsoft.com/office/powerpoint/2012/main" userId="Lisa Hönegger" providerId="None"/>
      </p:ext>
    </p:extLst>
  </p:cmAuthor>
  <p:cmAuthor id="2" name="Lars Kaczmirek" initials="LK" lastIdx="1" clrIdx="1">
    <p:extLst>
      <p:ext uri="{19B8F6BF-5375-455C-9EA6-DF929625EA0E}">
        <p15:presenceInfo xmlns:p15="http://schemas.microsoft.com/office/powerpoint/2012/main" userId="S::larskaczmirek@aussda.onmicrosoft.com::d8b94ae8-16e4-4aeb-b30e-0458e5e92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5F0"/>
    <a:srgbClr val="B7DCEB"/>
    <a:srgbClr val="C1E0ED"/>
    <a:srgbClr val="DBEEF5"/>
    <a:srgbClr val="97CDBC"/>
    <a:srgbClr val="B3DBCF"/>
    <a:srgbClr val="6AB6D4"/>
    <a:srgbClr val="3BA0C9"/>
    <a:srgbClr val="318AAD"/>
    <a:srgbClr val="23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F2437-E01B-090E-A632-F6208840D6AB}" v="31" dt="2019-09-30T21:22:36.315"/>
    <p1510:client id="{3382CF02-958E-62DE-DF74-3756D60A1033}" v="4" dt="2019-09-30T10:25:30.069"/>
    <p1510:client id="{5352C77F-9BAD-5DE4-4D4D-CF40F826B1D7}" v="1" dt="2019-10-08T10:06:29.370"/>
    <p1510:client id="{6F27F919-95E5-C6F6-5B6B-72A8421DFFF0}" v="1" dt="2019-10-01T07:54:11.084"/>
    <p1510:client id="{A2660162-066C-7620-E554-3D71D19297BB}" v="55" dt="2019-10-01T07:51:52.859"/>
    <p1510:client id="{E04F4874-C91A-48B6-A18C-7B0A79A06E33}" v="2" dt="2019-10-19T08:27:05.721"/>
    <p1510:client id="{F79DF2E2-816D-99DD-73FA-F20A22599356}" v="202" dt="2019-09-29T21:53:00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90123"/>
  </p:normalViewPr>
  <p:slideViewPr>
    <p:cSldViewPr snapToGrid="0" snapToObjects="1">
      <p:cViewPr varScale="1">
        <p:scale>
          <a:sx n="147" d="100"/>
          <a:sy n="147" d="100"/>
        </p:scale>
        <p:origin x="130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önegger" userId="S::lisahoenegger@aussda.onmicrosoft.com::0f56df16-b314-48af-a0b9-9e2607e4d2b3" providerId="AD" clId="Web-{E04F4874-C91A-48B6-A18C-7B0A79A06E33}"/>
    <pc:docChg chg="modSld">
      <pc:chgData name="Lisa Hönegger" userId="S::lisahoenegger@aussda.onmicrosoft.com::0f56df16-b314-48af-a0b9-9e2607e4d2b3" providerId="AD" clId="Web-{E04F4874-C91A-48B6-A18C-7B0A79A06E33}" dt="2019-10-19T08:27:05.721" v="1" actId="1076"/>
      <pc:docMkLst>
        <pc:docMk/>
      </pc:docMkLst>
      <pc:sldChg chg="modSp">
        <pc:chgData name="Lisa Hönegger" userId="S::lisahoenegger@aussda.onmicrosoft.com::0f56df16-b314-48af-a0b9-9e2607e4d2b3" providerId="AD" clId="Web-{E04F4874-C91A-48B6-A18C-7B0A79A06E33}" dt="2019-10-19T08:27:05.721" v="1" actId="1076"/>
        <pc:sldMkLst>
          <pc:docMk/>
          <pc:sldMk cId="108592074" sldId="258"/>
        </pc:sldMkLst>
        <pc:picChg chg="mod">
          <ac:chgData name="Lisa Hönegger" userId="S::lisahoenegger@aussda.onmicrosoft.com::0f56df16-b314-48af-a0b9-9e2607e4d2b3" providerId="AD" clId="Web-{E04F4874-C91A-48B6-A18C-7B0A79A06E33}" dt="2019-10-19T08:27:05.721" v="1" actId="1076"/>
          <ac:picMkLst>
            <pc:docMk/>
            <pc:sldMk cId="108592074" sldId="258"/>
            <ac:picMk id="7" creationId="{4D6981D4-D268-4F8C-82E4-BC8BB733ADDC}"/>
          </ac:picMkLst>
        </pc:picChg>
      </pc:sldChg>
    </pc:docChg>
  </pc:docChgLst>
  <pc:docChgLst>
    <pc:chgData name="Lisa Hönegger" userId="S::lisahoenegger@aussda.onmicrosoft.com::0f56df16-b314-48af-a0b9-9e2607e4d2b3" providerId="AD" clId="Web-{A2660162-066C-7620-E554-3D71D19297BB}"/>
    <pc:docChg chg="modSld">
      <pc:chgData name="Lisa Hönegger" userId="S::lisahoenegger@aussda.onmicrosoft.com::0f56df16-b314-48af-a0b9-9e2607e4d2b3" providerId="AD" clId="Web-{A2660162-066C-7620-E554-3D71D19297BB}" dt="2019-10-01T07:51:52.859" v="54" actId="20577"/>
      <pc:docMkLst>
        <pc:docMk/>
      </pc:docMkLst>
      <pc:sldChg chg="modSp">
        <pc:chgData name="Lisa Hönegger" userId="S::lisahoenegger@aussda.onmicrosoft.com::0f56df16-b314-48af-a0b9-9e2607e4d2b3" providerId="AD" clId="Web-{A2660162-066C-7620-E554-3D71D19297BB}" dt="2019-10-01T07:51:11.508" v="45" actId="20577"/>
        <pc:sldMkLst>
          <pc:docMk/>
          <pc:sldMk cId="1508815160" sldId="342"/>
        </pc:sldMkLst>
        <pc:spChg chg="mod">
          <ac:chgData name="Lisa Hönegger" userId="S::lisahoenegger@aussda.onmicrosoft.com::0f56df16-b314-48af-a0b9-9e2607e4d2b3" providerId="AD" clId="Web-{A2660162-066C-7620-E554-3D71D19297BB}" dt="2019-10-01T07:51:11.508" v="45" actId="20577"/>
          <ac:spMkLst>
            <pc:docMk/>
            <pc:sldMk cId="1508815160" sldId="342"/>
            <ac:spMk id="3" creationId="{97B4F74E-35B1-1043-9727-6B60D694F67A}"/>
          </ac:spMkLst>
        </pc:spChg>
      </pc:sldChg>
      <pc:sldChg chg="modSp">
        <pc:chgData name="Lisa Hönegger" userId="S::lisahoenegger@aussda.onmicrosoft.com::0f56df16-b314-48af-a0b9-9e2607e4d2b3" providerId="AD" clId="Web-{A2660162-066C-7620-E554-3D71D19297BB}" dt="2019-10-01T07:51:52.858" v="53" actId="20577"/>
        <pc:sldMkLst>
          <pc:docMk/>
          <pc:sldMk cId="1869008243" sldId="345"/>
        </pc:sldMkLst>
        <pc:spChg chg="mod">
          <ac:chgData name="Lisa Hönegger" userId="S::lisahoenegger@aussda.onmicrosoft.com::0f56df16-b314-48af-a0b9-9e2607e4d2b3" providerId="AD" clId="Web-{A2660162-066C-7620-E554-3D71D19297BB}" dt="2019-10-01T07:51:52.858" v="53" actId="20577"/>
          <ac:spMkLst>
            <pc:docMk/>
            <pc:sldMk cId="1869008243" sldId="345"/>
            <ac:spMk id="3" creationId="{F6BD8396-8151-D243-8E95-4447D52590B6}"/>
          </ac:spMkLst>
        </pc:spChg>
      </pc:sldChg>
      <pc:sldChg chg="modSp">
        <pc:chgData name="Lisa Hönegger" userId="S::lisahoenegger@aussda.onmicrosoft.com::0f56df16-b314-48af-a0b9-9e2607e4d2b3" providerId="AD" clId="Web-{A2660162-066C-7620-E554-3D71D19297BB}" dt="2019-10-01T07:50:24.311" v="28" actId="20577"/>
        <pc:sldMkLst>
          <pc:docMk/>
          <pc:sldMk cId="418259488" sldId="347"/>
        </pc:sldMkLst>
        <pc:spChg chg="mod">
          <ac:chgData name="Lisa Hönegger" userId="S::lisahoenegger@aussda.onmicrosoft.com::0f56df16-b314-48af-a0b9-9e2607e4d2b3" providerId="AD" clId="Web-{A2660162-066C-7620-E554-3D71D19297BB}" dt="2019-10-01T07:50:24.311" v="28" actId="20577"/>
          <ac:spMkLst>
            <pc:docMk/>
            <pc:sldMk cId="418259488" sldId="347"/>
            <ac:spMk id="6" creationId="{00000000-0000-0000-0000-000000000000}"/>
          </ac:spMkLst>
        </pc:spChg>
      </pc:sldChg>
      <pc:sldChg chg="modSp">
        <pc:chgData name="Lisa Hönegger" userId="S::lisahoenegger@aussda.onmicrosoft.com::0f56df16-b314-48af-a0b9-9e2607e4d2b3" providerId="AD" clId="Web-{A2660162-066C-7620-E554-3D71D19297BB}" dt="2019-10-01T07:50:18.565" v="23" actId="20577"/>
        <pc:sldMkLst>
          <pc:docMk/>
          <pc:sldMk cId="3426024260" sldId="348"/>
        </pc:sldMkLst>
        <pc:spChg chg="mod">
          <ac:chgData name="Lisa Hönegger" userId="S::lisahoenegger@aussda.onmicrosoft.com::0f56df16-b314-48af-a0b9-9e2607e4d2b3" providerId="AD" clId="Web-{A2660162-066C-7620-E554-3D71D19297BB}" dt="2019-10-01T07:50:18.565" v="23" actId="20577"/>
          <ac:spMkLst>
            <pc:docMk/>
            <pc:sldMk cId="3426024260" sldId="348"/>
            <ac:spMk id="3" creationId="{00000000-0000-0000-0000-000000000000}"/>
          </ac:spMkLst>
        </pc:spChg>
      </pc:sldChg>
    </pc:docChg>
  </pc:docChgLst>
  <pc:docChgLst>
    <pc:chgData name="Lisa Hönegger" userId="S::lisahoenegger@aussda.onmicrosoft.com::0f56df16-b314-48af-a0b9-9e2607e4d2b3" providerId="AD" clId="Web-{6F27F919-95E5-C6F6-5B6B-72A8421DFFF0}"/>
    <pc:docChg chg="modSld">
      <pc:chgData name="Lisa Hönegger" userId="S::lisahoenegger@aussda.onmicrosoft.com::0f56df16-b314-48af-a0b9-9e2607e4d2b3" providerId="AD" clId="Web-{6F27F919-95E5-C6F6-5B6B-72A8421DFFF0}" dt="2019-10-01T07:54:11.084" v="0" actId="14100"/>
      <pc:docMkLst>
        <pc:docMk/>
      </pc:docMkLst>
      <pc:sldChg chg="modSp">
        <pc:chgData name="Lisa Hönegger" userId="S::lisahoenegger@aussda.onmicrosoft.com::0f56df16-b314-48af-a0b9-9e2607e4d2b3" providerId="AD" clId="Web-{6F27F919-95E5-C6F6-5B6B-72A8421DFFF0}" dt="2019-10-01T07:54:11.084" v="0" actId="14100"/>
        <pc:sldMkLst>
          <pc:docMk/>
          <pc:sldMk cId="1508815160" sldId="342"/>
        </pc:sldMkLst>
        <pc:picChg chg="mod">
          <ac:chgData name="Lisa Hönegger" userId="S::lisahoenegger@aussda.onmicrosoft.com::0f56df16-b314-48af-a0b9-9e2607e4d2b3" providerId="AD" clId="Web-{6F27F919-95E5-C6F6-5B6B-72A8421DFFF0}" dt="2019-10-01T07:54:11.084" v="0" actId="14100"/>
          <ac:picMkLst>
            <pc:docMk/>
            <pc:sldMk cId="1508815160" sldId="342"/>
            <ac:picMk id="7" creationId="{765F3598-F0E7-F842-9A3D-B1CFA0B09612}"/>
          </ac:picMkLst>
        </pc:picChg>
      </pc:sldChg>
    </pc:docChg>
  </pc:docChgLst>
  <pc:docChgLst>
    <pc:chgData name="Karin Faktor" userId="S::karinfaktor@aussda.onmicrosoft.com::9f478559-43a9-495d-b60e-8c9803f9dd3e" providerId="AD" clId="Web-{5352C77F-9BAD-5DE4-4D4D-CF40F826B1D7}"/>
    <pc:docChg chg="modSld">
      <pc:chgData name="Karin Faktor" userId="S::karinfaktor@aussda.onmicrosoft.com::9f478559-43a9-495d-b60e-8c9803f9dd3e" providerId="AD" clId="Web-{5352C77F-9BAD-5DE4-4D4D-CF40F826B1D7}" dt="2019-10-08T10:06:29.370" v="0" actId="1076"/>
      <pc:docMkLst>
        <pc:docMk/>
      </pc:docMkLst>
      <pc:sldChg chg="modSp">
        <pc:chgData name="Karin Faktor" userId="S::karinfaktor@aussda.onmicrosoft.com::9f478559-43a9-495d-b60e-8c9803f9dd3e" providerId="AD" clId="Web-{5352C77F-9BAD-5DE4-4D4D-CF40F826B1D7}" dt="2019-10-08T10:06:29.370" v="0" actId="1076"/>
        <pc:sldMkLst>
          <pc:docMk/>
          <pc:sldMk cId="108592074" sldId="258"/>
        </pc:sldMkLst>
        <pc:picChg chg="mod">
          <ac:chgData name="Karin Faktor" userId="S::karinfaktor@aussda.onmicrosoft.com::9f478559-43a9-495d-b60e-8c9803f9dd3e" providerId="AD" clId="Web-{5352C77F-9BAD-5DE4-4D4D-CF40F826B1D7}" dt="2019-10-08T10:06:29.370" v="0" actId="1076"/>
          <ac:picMkLst>
            <pc:docMk/>
            <pc:sldMk cId="108592074" sldId="258"/>
            <ac:picMk id="7" creationId="{4D6981D4-D268-4F8C-82E4-BC8BB733ADDC}"/>
          </ac:picMkLst>
        </pc:picChg>
      </pc:sldChg>
    </pc:docChg>
  </pc:docChgLst>
  <pc:docChgLst>
    <pc:chgData name="Lisa Hönegger" userId="S::lisahoenegger@aussda.onmicrosoft.com::0f56df16-b314-48af-a0b9-9e2607e4d2b3" providerId="AD" clId="Web-{220F2437-E01B-090E-A632-F6208840D6AB}"/>
    <pc:docChg chg="modSld">
      <pc:chgData name="Lisa Hönegger" userId="S::lisahoenegger@aussda.onmicrosoft.com::0f56df16-b314-48af-a0b9-9e2607e4d2b3" providerId="AD" clId="Web-{220F2437-E01B-090E-A632-F6208840D6AB}" dt="2019-09-30T21:22:36.315" v="29" actId="20577"/>
      <pc:docMkLst>
        <pc:docMk/>
      </pc:docMkLst>
      <pc:sldChg chg="modSp">
        <pc:chgData name="Lisa Hönegger" userId="S::lisahoenegger@aussda.onmicrosoft.com::0f56df16-b314-48af-a0b9-9e2607e4d2b3" providerId="AD" clId="Web-{220F2437-E01B-090E-A632-F6208840D6AB}" dt="2019-09-30T21:22:03.471" v="23" actId="20577"/>
        <pc:sldMkLst>
          <pc:docMk/>
          <pc:sldMk cId="418259488" sldId="347"/>
        </pc:sldMkLst>
        <pc:spChg chg="mod">
          <ac:chgData name="Lisa Hönegger" userId="S::lisahoenegger@aussda.onmicrosoft.com::0f56df16-b314-48af-a0b9-9e2607e4d2b3" providerId="AD" clId="Web-{220F2437-E01B-090E-A632-F6208840D6AB}" dt="2019-09-30T21:22:03.471" v="23" actId="20577"/>
          <ac:spMkLst>
            <pc:docMk/>
            <pc:sldMk cId="418259488" sldId="347"/>
            <ac:spMk id="6" creationId="{00000000-0000-0000-0000-000000000000}"/>
          </ac:spMkLst>
        </pc:spChg>
      </pc:sldChg>
      <pc:sldChg chg="modSp">
        <pc:chgData name="Lisa Hönegger" userId="S::lisahoenegger@aussda.onmicrosoft.com::0f56df16-b314-48af-a0b9-9e2607e4d2b3" providerId="AD" clId="Web-{220F2437-E01B-090E-A632-F6208840D6AB}" dt="2019-09-30T21:22:36.315" v="28" actId="20577"/>
        <pc:sldMkLst>
          <pc:docMk/>
          <pc:sldMk cId="3426024260" sldId="348"/>
        </pc:sldMkLst>
        <pc:spChg chg="mod">
          <ac:chgData name="Lisa Hönegger" userId="S::lisahoenegger@aussda.onmicrosoft.com::0f56df16-b314-48af-a0b9-9e2607e4d2b3" providerId="AD" clId="Web-{220F2437-E01B-090E-A632-F6208840D6AB}" dt="2019-09-30T21:22:36.315" v="28" actId="20577"/>
          <ac:spMkLst>
            <pc:docMk/>
            <pc:sldMk cId="3426024260" sldId="34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B8CFD-D0BC-494B-9FC7-E7079E4DB85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8C5CFA9-E7B0-4494-8AB7-CF33F43FB3F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Executive Board</a:t>
          </a:r>
          <a:endParaRPr lang="de-DE" dirty="0"/>
        </a:p>
      </dgm:t>
    </dgm:pt>
    <dgm:pt modelId="{803517E8-9D42-4CC8-A6ED-C5A36CE1E043}" type="parTrans" cxnId="{2B27195E-4F4D-4C93-8191-51EBA0414D5B}">
      <dgm:prSet/>
      <dgm:spPr/>
      <dgm:t>
        <a:bodyPr/>
        <a:lstStyle/>
        <a:p>
          <a:endParaRPr lang="de-DE"/>
        </a:p>
      </dgm:t>
    </dgm:pt>
    <dgm:pt modelId="{832725D7-0A26-48BE-AD66-F484E349A66A}" type="sibTrans" cxnId="{2B27195E-4F4D-4C93-8191-51EBA0414D5B}">
      <dgm:prSet/>
      <dgm:spPr/>
      <dgm:t>
        <a:bodyPr/>
        <a:lstStyle/>
        <a:p>
          <a:endParaRPr lang="de-DE"/>
        </a:p>
      </dgm:t>
    </dgm:pt>
    <dgm:pt modelId="{6AE1DCF6-BB75-44AD-8648-F40AD8B38455}">
      <dgm:prSet phldrT="[Text]"/>
      <dgm:spPr>
        <a:solidFill>
          <a:srgbClr val="97CDBC"/>
        </a:solidFill>
      </dgm:spPr>
      <dgm:t>
        <a:bodyPr/>
        <a:lstStyle/>
        <a:p>
          <a:r>
            <a:rPr lang="de-DE" dirty="0" smtClean="0"/>
            <a:t>Working Groups</a:t>
          </a:r>
          <a:endParaRPr lang="de-DE" dirty="0"/>
        </a:p>
      </dgm:t>
    </dgm:pt>
    <dgm:pt modelId="{B522686D-46B4-4220-A1BE-D54E5BAF0CD1}" type="parTrans" cxnId="{E30FD4DB-52DD-4FDA-82D5-853871A6AA7C}">
      <dgm:prSet/>
      <dgm:spPr/>
      <dgm:t>
        <a:bodyPr/>
        <a:lstStyle/>
        <a:p>
          <a:endParaRPr lang="de-DE"/>
        </a:p>
      </dgm:t>
    </dgm:pt>
    <dgm:pt modelId="{E577CAA3-1722-4AEB-96CE-5ED4F094C91A}" type="sibTrans" cxnId="{E30FD4DB-52DD-4FDA-82D5-853871A6AA7C}">
      <dgm:prSet/>
      <dgm:spPr/>
      <dgm:t>
        <a:bodyPr/>
        <a:lstStyle/>
        <a:p>
          <a:endParaRPr lang="de-DE"/>
        </a:p>
      </dgm:t>
    </dgm:pt>
    <dgm:pt modelId="{670BF244-21F7-472C-8FDA-B8A56226257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Stakeholder Forum</a:t>
          </a:r>
          <a:endParaRPr lang="de-DE" dirty="0"/>
        </a:p>
      </dgm:t>
    </dgm:pt>
    <dgm:pt modelId="{E05F6083-D7F4-44CE-BA41-4E30374EE53D}" type="parTrans" cxnId="{9E2A71F5-C659-47F2-94F1-6BBD35445104}">
      <dgm:prSet/>
      <dgm:spPr/>
      <dgm:t>
        <a:bodyPr/>
        <a:lstStyle/>
        <a:p>
          <a:endParaRPr lang="de-DE"/>
        </a:p>
      </dgm:t>
    </dgm:pt>
    <dgm:pt modelId="{CA2FCD54-1D51-4A95-9009-00C8B0EFF0EC}" type="sibTrans" cxnId="{9E2A71F5-C659-47F2-94F1-6BBD35445104}">
      <dgm:prSet/>
      <dgm:spPr/>
      <dgm:t>
        <a:bodyPr/>
        <a:lstStyle/>
        <a:p>
          <a:endParaRPr lang="de-DE"/>
        </a:p>
      </dgm:t>
    </dgm:pt>
    <dgm:pt modelId="{E43B90B4-3E93-41F8-8EA9-50E63794B189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dirty="0" smtClean="0"/>
            <a:t>Support Projects &amp; </a:t>
          </a:r>
          <a:r>
            <a:rPr lang="de-DE" dirty="0" err="1" smtClean="0"/>
            <a:t>Secretariat</a:t>
          </a:r>
          <a:endParaRPr lang="de-DE" dirty="0"/>
        </a:p>
      </dgm:t>
    </dgm:pt>
    <dgm:pt modelId="{84545B24-C3D1-478F-B019-E969DAB8E7E7}" type="parTrans" cxnId="{D4D8F4E0-82F2-44CA-8BAA-31BB0B4025AA}">
      <dgm:prSet/>
      <dgm:spPr/>
      <dgm:t>
        <a:bodyPr/>
        <a:lstStyle/>
        <a:p>
          <a:endParaRPr lang="de-DE"/>
        </a:p>
      </dgm:t>
    </dgm:pt>
    <dgm:pt modelId="{14977A3C-9FAF-4098-8E30-F70CD6E98C4E}" type="sibTrans" cxnId="{D4D8F4E0-82F2-44CA-8BAA-31BB0B4025AA}">
      <dgm:prSet/>
      <dgm:spPr/>
      <dgm:t>
        <a:bodyPr/>
        <a:lstStyle/>
        <a:p>
          <a:endParaRPr lang="de-DE"/>
        </a:p>
      </dgm:t>
    </dgm:pt>
    <dgm:pt modelId="{33E56183-1BB1-4179-80CB-BEFA399947B5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EOSC </a:t>
          </a:r>
          <a:r>
            <a:rPr lang="de-DE" dirty="0" err="1" smtClean="0"/>
            <a:t>Governance</a:t>
          </a:r>
          <a:r>
            <a:rPr lang="de-DE" dirty="0" smtClean="0"/>
            <a:t> Board</a:t>
          </a:r>
          <a:endParaRPr lang="de-DE" dirty="0"/>
        </a:p>
      </dgm:t>
    </dgm:pt>
    <dgm:pt modelId="{9D6308D6-C059-41C9-B399-3D95FD78199E}" type="sibTrans" cxnId="{01FD04F1-8FD1-45A4-ABBD-20657C30902C}">
      <dgm:prSet/>
      <dgm:spPr/>
      <dgm:t>
        <a:bodyPr/>
        <a:lstStyle/>
        <a:p>
          <a:endParaRPr lang="de-DE"/>
        </a:p>
      </dgm:t>
    </dgm:pt>
    <dgm:pt modelId="{8C57EB87-1C1C-4C8E-B601-EBCD3E1DF582}" type="parTrans" cxnId="{01FD04F1-8FD1-45A4-ABBD-20657C30902C}">
      <dgm:prSet/>
      <dgm:spPr/>
      <dgm:t>
        <a:bodyPr/>
        <a:lstStyle/>
        <a:p>
          <a:endParaRPr lang="de-DE"/>
        </a:p>
      </dgm:t>
    </dgm:pt>
    <dgm:pt modelId="{D79C15D6-EAB0-4B91-A59C-43EDFCCC6409}" type="pres">
      <dgm:prSet presAssocID="{431B8CFD-D0BC-494B-9FC7-E7079E4DB8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C3A00EB-5BE0-4C52-8A2B-E0AA8EC7C1F6}" type="pres">
      <dgm:prSet presAssocID="{33E56183-1BB1-4179-80CB-BEFA399947B5}" presName="vertOne" presStyleCnt="0"/>
      <dgm:spPr/>
    </dgm:pt>
    <dgm:pt modelId="{87FEA6D2-26BB-4B25-8FE2-0BB6ACDD61EE}" type="pres">
      <dgm:prSet presAssocID="{33E56183-1BB1-4179-80CB-BEFA399947B5}" presName="txOne" presStyleLbl="node0" presStyleIdx="0" presStyleCnt="1" custLinFactNeighborX="31751" custLinFactNeighborY="-8113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4D380B-B653-46B1-83FC-E8FE94A1F3E5}" type="pres">
      <dgm:prSet presAssocID="{33E56183-1BB1-4179-80CB-BEFA399947B5}" presName="parTransOne" presStyleCnt="0"/>
      <dgm:spPr/>
    </dgm:pt>
    <dgm:pt modelId="{E55B899A-41E1-4EEE-A6B3-2F437504228F}" type="pres">
      <dgm:prSet presAssocID="{33E56183-1BB1-4179-80CB-BEFA399947B5}" presName="horzOne" presStyleCnt="0"/>
      <dgm:spPr/>
    </dgm:pt>
    <dgm:pt modelId="{FC494496-88BB-432D-9C4B-DCD090ABDDDC}" type="pres">
      <dgm:prSet presAssocID="{88C5CFA9-E7B0-4494-8AB7-CF33F43FB3FE}" presName="vertTwo" presStyleCnt="0"/>
      <dgm:spPr/>
    </dgm:pt>
    <dgm:pt modelId="{65F4E97C-BDF6-4A42-89CD-423649327CC0}" type="pres">
      <dgm:prSet presAssocID="{88C5CFA9-E7B0-4494-8AB7-CF33F43FB3F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A69A212-0B3A-4078-897A-4912BC50F6E1}" type="pres">
      <dgm:prSet presAssocID="{88C5CFA9-E7B0-4494-8AB7-CF33F43FB3FE}" presName="parTransTwo" presStyleCnt="0"/>
      <dgm:spPr/>
    </dgm:pt>
    <dgm:pt modelId="{97918957-7A06-4A6F-8E74-660DFD1C4499}" type="pres">
      <dgm:prSet presAssocID="{88C5CFA9-E7B0-4494-8AB7-CF33F43FB3FE}" presName="horzTwo" presStyleCnt="0"/>
      <dgm:spPr/>
    </dgm:pt>
    <dgm:pt modelId="{3B82FB35-36D2-4137-9F9C-804DE660B24C}" type="pres">
      <dgm:prSet presAssocID="{6AE1DCF6-BB75-44AD-8648-F40AD8B38455}" presName="vertThree" presStyleCnt="0"/>
      <dgm:spPr/>
    </dgm:pt>
    <dgm:pt modelId="{C273DD45-2D9A-44B5-A3AC-27CC3915789B}" type="pres">
      <dgm:prSet presAssocID="{6AE1DCF6-BB75-44AD-8648-F40AD8B3845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F6D1C5A-8BF7-411B-A901-ABADB167B715}" type="pres">
      <dgm:prSet presAssocID="{6AE1DCF6-BB75-44AD-8648-F40AD8B38455}" presName="horzThree" presStyleCnt="0"/>
      <dgm:spPr/>
    </dgm:pt>
    <dgm:pt modelId="{A0E6ED8E-1E48-4ECA-AB0A-2EF2BCDB539F}" type="pres">
      <dgm:prSet presAssocID="{832725D7-0A26-48BE-AD66-F484E349A66A}" presName="sibSpaceTwo" presStyleCnt="0"/>
      <dgm:spPr/>
    </dgm:pt>
    <dgm:pt modelId="{7CC60495-88A6-493A-B93C-5087F787CE62}" type="pres">
      <dgm:prSet presAssocID="{670BF244-21F7-472C-8FDA-B8A562262570}" presName="vertTwo" presStyleCnt="0"/>
      <dgm:spPr/>
    </dgm:pt>
    <dgm:pt modelId="{864B2411-5D0A-47DF-BFE5-F9735DD583E5}" type="pres">
      <dgm:prSet presAssocID="{670BF244-21F7-472C-8FDA-B8A5622625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5574B35-7810-466D-88DD-649DD0BD6260}" type="pres">
      <dgm:prSet presAssocID="{670BF244-21F7-472C-8FDA-B8A562262570}" presName="parTransTwo" presStyleCnt="0"/>
      <dgm:spPr/>
    </dgm:pt>
    <dgm:pt modelId="{76AD8EA4-7F58-4E90-9309-E672F047E75B}" type="pres">
      <dgm:prSet presAssocID="{670BF244-21F7-472C-8FDA-B8A562262570}" presName="horzTwo" presStyleCnt="0"/>
      <dgm:spPr/>
    </dgm:pt>
    <dgm:pt modelId="{20CE32F1-BBE5-43EB-BC5F-92EF9335E4F8}" type="pres">
      <dgm:prSet presAssocID="{E43B90B4-3E93-41F8-8EA9-50E63794B189}" presName="vertThree" presStyleCnt="0"/>
      <dgm:spPr/>
    </dgm:pt>
    <dgm:pt modelId="{4C9A8F3A-5E3D-4FD3-948D-3B854F2C2487}" type="pres">
      <dgm:prSet presAssocID="{E43B90B4-3E93-41F8-8EA9-50E63794B18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A6E2739-A95B-4C15-BC1F-B9EC4D9F4738}" type="pres">
      <dgm:prSet presAssocID="{E43B90B4-3E93-41F8-8EA9-50E63794B189}" presName="horzThree" presStyleCnt="0"/>
      <dgm:spPr/>
    </dgm:pt>
  </dgm:ptLst>
  <dgm:cxnLst>
    <dgm:cxn modelId="{F140AD2C-8C13-4636-95B5-52EB670F19DD}" type="presOf" srcId="{33E56183-1BB1-4179-80CB-BEFA399947B5}" destId="{87FEA6D2-26BB-4B25-8FE2-0BB6ACDD61EE}" srcOrd="0" destOrd="0" presId="urn:microsoft.com/office/officeart/2005/8/layout/hierarchy4"/>
    <dgm:cxn modelId="{0E6AA771-2A2D-416E-8C81-7FA30A04EE19}" type="presOf" srcId="{E43B90B4-3E93-41F8-8EA9-50E63794B189}" destId="{4C9A8F3A-5E3D-4FD3-948D-3B854F2C2487}" srcOrd="0" destOrd="0" presId="urn:microsoft.com/office/officeart/2005/8/layout/hierarchy4"/>
    <dgm:cxn modelId="{E30FD4DB-52DD-4FDA-82D5-853871A6AA7C}" srcId="{88C5CFA9-E7B0-4494-8AB7-CF33F43FB3FE}" destId="{6AE1DCF6-BB75-44AD-8648-F40AD8B38455}" srcOrd="0" destOrd="0" parTransId="{B522686D-46B4-4220-A1BE-D54E5BAF0CD1}" sibTransId="{E577CAA3-1722-4AEB-96CE-5ED4F094C91A}"/>
    <dgm:cxn modelId="{5DF95495-8897-472D-8EAE-7A24DE8E0EF4}" type="presOf" srcId="{88C5CFA9-E7B0-4494-8AB7-CF33F43FB3FE}" destId="{65F4E97C-BDF6-4A42-89CD-423649327CC0}" srcOrd="0" destOrd="0" presId="urn:microsoft.com/office/officeart/2005/8/layout/hierarchy4"/>
    <dgm:cxn modelId="{D4D8F4E0-82F2-44CA-8BAA-31BB0B4025AA}" srcId="{670BF244-21F7-472C-8FDA-B8A562262570}" destId="{E43B90B4-3E93-41F8-8EA9-50E63794B189}" srcOrd="0" destOrd="0" parTransId="{84545B24-C3D1-478F-B019-E969DAB8E7E7}" sibTransId="{14977A3C-9FAF-4098-8E30-F70CD6E98C4E}"/>
    <dgm:cxn modelId="{2B27195E-4F4D-4C93-8191-51EBA0414D5B}" srcId="{33E56183-1BB1-4179-80CB-BEFA399947B5}" destId="{88C5CFA9-E7B0-4494-8AB7-CF33F43FB3FE}" srcOrd="0" destOrd="0" parTransId="{803517E8-9D42-4CC8-A6ED-C5A36CE1E043}" sibTransId="{832725D7-0A26-48BE-AD66-F484E349A66A}"/>
    <dgm:cxn modelId="{0609ABFE-F7ED-411E-9C73-E0453F3BA73F}" type="presOf" srcId="{431B8CFD-D0BC-494B-9FC7-E7079E4DB85D}" destId="{D79C15D6-EAB0-4B91-A59C-43EDFCCC6409}" srcOrd="0" destOrd="0" presId="urn:microsoft.com/office/officeart/2005/8/layout/hierarchy4"/>
    <dgm:cxn modelId="{01FD04F1-8FD1-45A4-ABBD-20657C30902C}" srcId="{431B8CFD-D0BC-494B-9FC7-E7079E4DB85D}" destId="{33E56183-1BB1-4179-80CB-BEFA399947B5}" srcOrd="0" destOrd="0" parTransId="{8C57EB87-1C1C-4C8E-B601-EBCD3E1DF582}" sibTransId="{9D6308D6-C059-41C9-B399-3D95FD78199E}"/>
    <dgm:cxn modelId="{0B978B39-25E3-4A7F-8B4C-E0DC09AEFF30}" type="presOf" srcId="{670BF244-21F7-472C-8FDA-B8A562262570}" destId="{864B2411-5D0A-47DF-BFE5-F9735DD583E5}" srcOrd="0" destOrd="0" presId="urn:microsoft.com/office/officeart/2005/8/layout/hierarchy4"/>
    <dgm:cxn modelId="{8A3025D0-8DFB-496A-82C4-B04DE974E55A}" type="presOf" srcId="{6AE1DCF6-BB75-44AD-8648-F40AD8B38455}" destId="{C273DD45-2D9A-44B5-A3AC-27CC3915789B}" srcOrd="0" destOrd="0" presId="urn:microsoft.com/office/officeart/2005/8/layout/hierarchy4"/>
    <dgm:cxn modelId="{9E2A71F5-C659-47F2-94F1-6BBD35445104}" srcId="{33E56183-1BB1-4179-80CB-BEFA399947B5}" destId="{670BF244-21F7-472C-8FDA-B8A562262570}" srcOrd="1" destOrd="0" parTransId="{E05F6083-D7F4-44CE-BA41-4E30374EE53D}" sibTransId="{CA2FCD54-1D51-4A95-9009-00C8B0EFF0EC}"/>
    <dgm:cxn modelId="{7A9C8E34-9541-4ACA-95A4-0A315CC95644}" type="presParOf" srcId="{D79C15D6-EAB0-4B91-A59C-43EDFCCC6409}" destId="{FC3A00EB-5BE0-4C52-8A2B-E0AA8EC7C1F6}" srcOrd="0" destOrd="0" presId="urn:microsoft.com/office/officeart/2005/8/layout/hierarchy4"/>
    <dgm:cxn modelId="{FD312D21-EB07-4589-B601-18BE07438B9D}" type="presParOf" srcId="{FC3A00EB-5BE0-4C52-8A2B-E0AA8EC7C1F6}" destId="{87FEA6D2-26BB-4B25-8FE2-0BB6ACDD61EE}" srcOrd="0" destOrd="0" presId="urn:microsoft.com/office/officeart/2005/8/layout/hierarchy4"/>
    <dgm:cxn modelId="{E74C672A-6A20-43F8-8164-392651256DF3}" type="presParOf" srcId="{FC3A00EB-5BE0-4C52-8A2B-E0AA8EC7C1F6}" destId="{3B4D380B-B653-46B1-83FC-E8FE94A1F3E5}" srcOrd="1" destOrd="0" presId="urn:microsoft.com/office/officeart/2005/8/layout/hierarchy4"/>
    <dgm:cxn modelId="{6B15D33A-71AB-4ABC-918B-B305CB2B4F5F}" type="presParOf" srcId="{FC3A00EB-5BE0-4C52-8A2B-E0AA8EC7C1F6}" destId="{E55B899A-41E1-4EEE-A6B3-2F437504228F}" srcOrd="2" destOrd="0" presId="urn:microsoft.com/office/officeart/2005/8/layout/hierarchy4"/>
    <dgm:cxn modelId="{7FF4EBDB-D2F7-4E22-8021-8B053869D2B4}" type="presParOf" srcId="{E55B899A-41E1-4EEE-A6B3-2F437504228F}" destId="{FC494496-88BB-432D-9C4B-DCD090ABDDDC}" srcOrd="0" destOrd="0" presId="urn:microsoft.com/office/officeart/2005/8/layout/hierarchy4"/>
    <dgm:cxn modelId="{CFD81DA4-9FCD-4C30-B8F7-FF2DB1DF1F0C}" type="presParOf" srcId="{FC494496-88BB-432D-9C4B-DCD090ABDDDC}" destId="{65F4E97C-BDF6-4A42-89CD-423649327CC0}" srcOrd="0" destOrd="0" presId="urn:microsoft.com/office/officeart/2005/8/layout/hierarchy4"/>
    <dgm:cxn modelId="{81620D64-731D-42B0-B274-FFC9F9DFFE06}" type="presParOf" srcId="{FC494496-88BB-432D-9C4B-DCD090ABDDDC}" destId="{EA69A212-0B3A-4078-897A-4912BC50F6E1}" srcOrd="1" destOrd="0" presId="urn:microsoft.com/office/officeart/2005/8/layout/hierarchy4"/>
    <dgm:cxn modelId="{BFBA05A9-6879-46D7-845C-DFDEFE828751}" type="presParOf" srcId="{FC494496-88BB-432D-9C4B-DCD090ABDDDC}" destId="{97918957-7A06-4A6F-8E74-660DFD1C4499}" srcOrd="2" destOrd="0" presId="urn:microsoft.com/office/officeart/2005/8/layout/hierarchy4"/>
    <dgm:cxn modelId="{517831BA-AAFF-4699-B4EF-DD17A658CE5D}" type="presParOf" srcId="{97918957-7A06-4A6F-8E74-660DFD1C4499}" destId="{3B82FB35-36D2-4137-9F9C-804DE660B24C}" srcOrd="0" destOrd="0" presId="urn:microsoft.com/office/officeart/2005/8/layout/hierarchy4"/>
    <dgm:cxn modelId="{7E5350DD-2CF8-4159-8CD1-8AD0C1D6E2A0}" type="presParOf" srcId="{3B82FB35-36D2-4137-9F9C-804DE660B24C}" destId="{C273DD45-2D9A-44B5-A3AC-27CC3915789B}" srcOrd="0" destOrd="0" presId="urn:microsoft.com/office/officeart/2005/8/layout/hierarchy4"/>
    <dgm:cxn modelId="{E0F22780-6994-40C8-A3F3-510F16FA3B34}" type="presParOf" srcId="{3B82FB35-36D2-4137-9F9C-804DE660B24C}" destId="{BF6D1C5A-8BF7-411B-A901-ABADB167B715}" srcOrd="1" destOrd="0" presId="urn:microsoft.com/office/officeart/2005/8/layout/hierarchy4"/>
    <dgm:cxn modelId="{2B364818-FD77-4911-A8AB-354BBCC2FBB1}" type="presParOf" srcId="{E55B899A-41E1-4EEE-A6B3-2F437504228F}" destId="{A0E6ED8E-1E48-4ECA-AB0A-2EF2BCDB539F}" srcOrd="1" destOrd="0" presId="urn:microsoft.com/office/officeart/2005/8/layout/hierarchy4"/>
    <dgm:cxn modelId="{3DCD0190-3094-42AC-95B5-A16B2FD5B2F0}" type="presParOf" srcId="{E55B899A-41E1-4EEE-A6B3-2F437504228F}" destId="{7CC60495-88A6-493A-B93C-5087F787CE62}" srcOrd="2" destOrd="0" presId="urn:microsoft.com/office/officeart/2005/8/layout/hierarchy4"/>
    <dgm:cxn modelId="{4BFEE3AA-8B1B-47B0-8422-8874FE64904A}" type="presParOf" srcId="{7CC60495-88A6-493A-B93C-5087F787CE62}" destId="{864B2411-5D0A-47DF-BFE5-F9735DD583E5}" srcOrd="0" destOrd="0" presId="urn:microsoft.com/office/officeart/2005/8/layout/hierarchy4"/>
    <dgm:cxn modelId="{05DE6637-3C5F-4E7F-8DA5-49DF015430A1}" type="presParOf" srcId="{7CC60495-88A6-493A-B93C-5087F787CE62}" destId="{C5574B35-7810-466D-88DD-649DD0BD6260}" srcOrd="1" destOrd="0" presId="urn:microsoft.com/office/officeart/2005/8/layout/hierarchy4"/>
    <dgm:cxn modelId="{E0745397-1DB9-4BE6-8B8A-C29039D79AFB}" type="presParOf" srcId="{7CC60495-88A6-493A-B93C-5087F787CE62}" destId="{76AD8EA4-7F58-4E90-9309-E672F047E75B}" srcOrd="2" destOrd="0" presId="urn:microsoft.com/office/officeart/2005/8/layout/hierarchy4"/>
    <dgm:cxn modelId="{DC3B313E-453F-44C6-BCB0-72447B5F87CB}" type="presParOf" srcId="{76AD8EA4-7F58-4E90-9309-E672F047E75B}" destId="{20CE32F1-BBE5-43EB-BC5F-92EF9335E4F8}" srcOrd="0" destOrd="0" presId="urn:microsoft.com/office/officeart/2005/8/layout/hierarchy4"/>
    <dgm:cxn modelId="{53C26918-365E-4610-A013-9C9CC3324CCC}" type="presParOf" srcId="{20CE32F1-BBE5-43EB-BC5F-92EF9335E4F8}" destId="{4C9A8F3A-5E3D-4FD3-948D-3B854F2C2487}" srcOrd="0" destOrd="0" presId="urn:microsoft.com/office/officeart/2005/8/layout/hierarchy4"/>
    <dgm:cxn modelId="{F4C13B78-59C6-4B80-9FAD-9EBE696071A2}" type="presParOf" srcId="{20CE32F1-BBE5-43EB-BC5F-92EF9335E4F8}" destId="{9A6E2739-A95B-4C15-BC1F-B9EC4D9F473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EF9A6-4458-4266-9E22-9F83115361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57CCF1-3992-4895-AEAE-48373B2953DE}">
      <dgm:prSet phldrT="[Text]"/>
      <dgm:spPr>
        <a:solidFill>
          <a:srgbClr val="6AB6D4"/>
        </a:solidFill>
        <a:effectLst>
          <a:softEdge rad="31750"/>
        </a:effectLst>
      </dgm:spPr>
      <dgm:t>
        <a:bodyPr/>
        <a:lstStyle/>
        <a:p>
          <a:r>
            <a:rPr lang="de-DE" dirty="0" err="1" smtClean="0"/>
            <a:t>Landscape</a:t>
          </a:r>
          <a:endParaRPr lang="de-DE" dirty="0"/>
        </a:p>
      </dgm:t>
    </dgm:pt>
    <dgm:pt modelId="{8A0A5D59-449D-4A7E-AAFB-78B101AF72F1}" type="parTrans" cxnId="{9EC04C8B-EB13-45AE-9B19-C4676DCE8671}">
      <dgm:prSet/>
      <dgm:spPr/>
      <dgm:t>
        <a:bodyPr/>
        <a:lstStyle/>
        <a:p>
          <a:endParaRPr lang="de-DE"/>
        </a:p>
      </dgm:t>
    </dgm:pt>
    <dgm:pt modelId="{797E48F1-83A9-424D-BCAE-7E88CC795B5B}" type="sibTrans" cxnId="{9EC04C8B-EB13-45AE-9B19-C4676DCE8671}">
      <dgm:prSet/>
      <dgm:spPr/>
      <dgm:t>
        <a:bodyPr/>
        <a:lstStyle/>
        <a:p>
          <a:endParaRPr lang="de-DE"/>
        </a:p>
      </dgm:t>
    </dgm:pt>
    <dgm:pt modelId="{1E84F427-E02B-49B6-BF74-C71F7E65E720}">
      <dgm:prSet phldrT="[Text]"/>
      <dgm:spPr>
        <a:solidFill>
          <a:srgbClr val="3BA0C9"/>
        </a:solidFill>
        <a:effectLst>
          <a:softEdge rad="31750"/>
        </a:effectLst>
      </dgm:spPr>
      <dgm:t>
        <a:bodyPr/>
        <a:lstStyle/>
        <a:p>
          <a:r>
            <a:rPr lang="de-DE" dirty="0" smtClean="0"/>
            <a:t>Rules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Participation</a:t>
          </a:r>
          <a:endParaRPr lang="de-DE" dirty="0"/>
        </a:p>
      </dgm:t>
    </dgm:pt>
    <dgm:pt modelId="{8DEC76EA-78DB-4373-AA6F-6377A81EC51E}" type="parTrans" cxnId="{3ED5B5BC-FC2D-47B5-98E6-EDBA6239C4D5}">
      <dgm:prSet/>
      <dgm:spPr/>
      <dgm:t>
        <a:bodyPr/>
        <a:lstStyle/>
        <a:p>
          <a:endParaRPr lang="de-DE"/>
        </a:p>
      </dgm:t>
    </dgm:pt>
    <dgm:pt modelId="{9C0C1D6B-A18A-4CF1-B778-9745B8AA44F8}" type="sibTrans" cxnId="{3ED5B5BC-FC2D-47B5-98E6-EDBA6239C4D5}">
      <dgm:prSet/>
      <dgm:spPr/>
      <dgm:t>
        <a:bodyPr/>
        <a:lstStyle/>
        <a:p>
          <a:endParaRPr lang="de-DE"/>
        </a:p>
      </dgm:t>
    </dgm:pt>
    <dgm:pt modelId="{20BDB3D7-5DCB-4FF4-9973-F3870193ACDA}">
      <dgm:prSet phldrT="[Text]"/>
      <dgm:spPr>
        <a:solidFill>
          <a:srgbClr val="A0D1E4"/>
        </a:solidFill>
        <a:effectLst>
          <a:softEdge rad="31750"/>
        </a:effectLst>
      </dgm:spPr>
      <dgm:t>
        <a:bodyPr/>
        <a:lstStyle/>
        <a:p>
          <a:r>
            <a:rPr lang="de-DE" dirty="0" err="1" smtClean="0"/>
            <a:t>Architecture</a:t>
          </a:r>
          <a:endParaRPr lang="de-DE" dirty="0"/>
        </a:p>
      </dgm:t>
    </dgm:pt>
    <dgm:pt modelId="{BA4BBA4E-0E8D-4B2F-A6C7-808409BBEE2A}" type="parTrans" cxnId="{9BB47505-51CE-4D6C-B476-8B74A4DD6070}">
      <dgm:prSet/>
      <dgm:spPr/>
      <dgm:t>
        <a:bodyPr/>
        <a:lstStyle/>
        <a:p>
          <a:endParaRPr lang="de-DE"/>
        </a:p>
      </dgm:t>
    </dgm:pt>
    <dgm:pt modelId="{DB51EEA2-F5F0-452D-853A-7FCDA8769379}" type="sibTrans" cxnId="{9BB47505-51CE-4D6C-B476-8B74A4DD6070}">
      <dgm:prSet/>
      <dgm:spPr/>
      <dgm:t>
        <a:bodyPr/>
        <a:lstStyle/>
        <a:p>
          <a:endParaRPr lang="de-DE"/>
        </a:p>
      </dgm:t>
    </dgm:pt>
    <dgm:pt modelId="{2C5E65B0-03CE-4CE3-9B05-1ED42495019C}">
      <dgm:prSet phldrT="[Text]"/>
      <dgm:spPr>
        <a:solidFill>
          <a:srgbClr val="23657F"/>
        </a:solidFill>
        <a:effectLst>
          <a:softEdge rad="31750"/>
        </a:effectLst>
      </dgm:spPr>
      <dgm:t>
        <a:bodyPr/>
        <a:lstStyle/>
        <a:p>
          <a:r>
            <a:rPr lang="de-DE" dirty="0" err="1" smtClean="0"/>
            <a:t>Sustainability</a:t>
          </a:r>
          <a:endParaRPr lang="de-DE" dirty="0"/>
        </a:p>
      </dgm:t>
    </dgm:pt>
    <dgm:pt modelId="{99F2AD6E-EF3D-4D82-BC06-A64C1E417BDF}" type="parTrans" cxnId="{AE4CC96D-6AFC-4FA4-BE9D-2289B122F0E2}">
      <dgm:prSet/>
      <dgm:spPr/>
      <dgm:t>
        <a:bodyPr/>
        <a:lstStyle/>
        <a:p>
          <a:endParaRPr lang="de-DE"/>
        </a:p>
      </dgm:t>
    </dgm:pt>
    <dgm:pt modelId="{9DB87947-6A19-4578-9E6B-5E6D77AC728E}" type="sibTrans" cxnId="{AE4CC96D-6AFC-4FA4-BE9D-2289B122F0E2}">
      <dgm:prSet/>
      <dgm:spPr/>
      <dgm:t>
        <a:bodyPr/>
        <a:lstStyle/>
        <a:p>
          <a:endParaRPr lang="de-DE"/>
        </a:p>
      </dgm:t>
    </dgm:pt>
    <dgm:pt modelId="{CD0621BD-BF50-4AE6-918F-993E0367EB95}">
      <dgm:prSet phldrT="[Text]"/>
      <dgm:spPr>
        <a:solidFill>
          <a:srgbClr val="318AAD"/>
        </a:solidFill>
        <a:effectLst>
          <a:softEdge rad="31750"/>
        </a:effectLst>
      </dgm:spPr>
      <dgm:t>
        <a:bodyPr/>
        <a:lstStyle/>
        <a:p>
          <a:r>
            <a:rPr lang="de-DE" dirty="0" smtClean="0"/>
            <a:t>FAIR</a:t>
          </a:r>
          <a:endParaRPr lang="de-DE" dirty="0"/>
        </a:p>
      </dgm:t>
    </dgm:pt>
    <dgm:pt modelId="{4DBE80A0-1CB7-48BE-8C3A-A848FB298D10}" type="parTrans" cxnId="{87BDBF99-ACF5-4447-9920-55ACC3F6EA91}">
      <dgm:prSet/>
      <dgm:spPr/>
      <dgm:t>
        <a:bodyPr/>
        <a:lstStyle/>
        <a:p>
          <a:endParaRPr lang="de-DE"/>
        </a:p>
      </dgm:t>
    </dgm:pt>
    <dgm:pt modelId="{612F6E0D-74AC-4668-AE56-F251A2293EDA}" type="sibTrans" cxnId="{87BDBF99-ACF5-4447-9920-55ACC3F6EA91}">
      <dgm:prSet/>
      <dgm:spPr/>
      <dgm:t>
        <a:bodyPr/>
        <a:lstStyle/>
        <a:p>
          <a:endParaRPr lang="de-DE"/>
        </a:p>
      </dgm:t>
    </dgm:pt>
    <dgm:pt modelId="{611D3647-3A5E-4951-94C1-05EF0D9C0700}" type="pres">
      <dgm:prSet presAssocID="{D26EF9A6-4458-4266-9E22-9F83115361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587F70-1836-4412-83BD-7AFAD8DF3E4D}" type="pres">
      <dgm:prSet presAssocID="{CF57CCF1-3992-4895-AEAE-48373B2953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5533E1-B8F8-4084-9691-E6235835BF4A}" type="pres">
      <dgm:prSet presAssocID="{797E48F1-83A9-424D-BCAE-7E88CC795B5B}" presName="sibTrans" presStyleCnt="0"/>
      <dgm:spPr/>
    </dgm:pt>
    <dgm:pt modelId="{25EFBCF9-797C-46F2-8D9E-18269AA46E9E}" type="pres">
      <dgm:prSet presAssocID="{1E84F427-E02B-49B6-BF74-C71F7E65E7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2A5271-B350-4400-BAAA-6512C0EE214F}" type="pres">
      <dgm:prSet presAssocID="{9C0C1D6B-A18A-4CF1-B778-9745B8AA44F8}" presName="sibTrans" presStyleCnt="0"/>
      <dgm:spPr/>
    </dgm:pt>
    <dgm:pt modelId="{0A5A28DD-83CA-4533-88F1-6BD83E5DBCEB}" type="pres">
      <dgm:prSet presAssocID="{20BDB3D7-5DCB-4FF4-9973-F3870193AC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66E754-2854-47D5-BF11-7ACB42A3A6CD}" type="pres">
      <dgm:prSet presAssocID="{DB51EEA2-F5F0-452D-853A-7FCDA8769379}" presName="sibTrans" presStyleCnt="0"/>
      <dgm:spPr/>
    </dgm:pt>
    <dgm:pt modelId="{5A39975D-7772-47AB-AFCB-004FB15B473F}" type="pres">
      <dgm:prSet presAssocID="{2C5E65B0-03CE-4CE3-9B05-1ED4249501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054A04-7D36-4213-8102-9EA1E35B9E0E}" type="pres">
      <dgm:prSet presAssocID="{9DB87947-6A19-4578-9E6B-5E6D77AC728E}" presName="sibTrans" presStyleCnt="0"/>
      <dgm:spPr/>
    </dgm:pt>
    <dgm:pt modelId="{871992F4-2B2D-41C4-9351-68AC0F336A24}" type="pres">
      <dgm:prSet presAssocID="{CD0621BD-BF50-4AE6-918F-993E0367EB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BB47505-51CE-4D6C-B476-8B74A4DD6070}" srcId="{D26EF9A6-4458-4266-9E22-9F83115361E2}" destId="{20BDB3D7-5DCB-4FF4-9973-F3870193ACDA}" srcOrd="2" destOrd="0" parTransId="{BA4BBA4E-0E8D-4B2F-A6C7-808409BBEE2A}" sibTransId="{DB51EEA2-F5F0-452D-853A-7FCDA8769379}"/>
    <dgm:cxn modelId="{ACFB6C6B-9E44-4C12-9ED7-8AD53E71B013}" type="presOf" srcId="{CF57CCF1-3992-4895-AEAE-48373B2953DE}" destId="{4A587F70-1836-4412-83BD-7AFAD8DF3E4D}" srcOrd="0" destOrd="0" presId="urn:microsoft.com/office/officeart/2005/8/layout/default"/>
    <dgm:cxn modelId="{9EC04C8B-EB13-45AE-9B19-C4676DCE8671}" srcId="{D26EF9A6-4458-4266-9E22-9F83115361E2}" destId="{CF57CCF1-3992-4895-AEAE-48373B2953DE}" srcOrd="0" destOrd="0" parTransId="{8A0A5D59-449D-4A7E-AAFB-78B101AF72F1}" sibTransId="{797E48F1-83A9-424D-BCAE-7E88CC795B5B}"/>
    <dgm:cxn modelId="{87BDBF99-ACF5-4447-9920-55ACC3F6EA91}" srcId="{D26EF9A6-4458-4266-9E22-9F83115361E2}" destId="{CD0621BD-BF50-4AE6-918F-993E0367EB95}" srcOrd="4" destOrd="0" parTransId="{4DBE80A0-1CB7-48BE-8C3A-A848FB298D10}" sibTransId="{612F6E0D-74AC-4668-AE56-F251A2293EDA}"/>
    <dgm:cxn modelId="{E000C17E-9423-462A-AC12-0F97C7D58667}" type="presOf" srcId="{2C5E65B0-03CE-4CE3-9B05-1ED42495019C}" destId="{5A39975D-7772-47AB-AFCB-004FB15B473F}" srcOrd="0" destOrd="0" presId="urn:microsoft.com/office/officeart/2005/8/layout/default"/>
    <dgm:cxn modelId="{0CBECC14-B5EF-4D83-9165-5C8FAAEFB369}" type="presOf" srcId="{CD0621BD-BF50-4AE6-918F-993E0367EB95}" destId="{871992F4-2B2D-41C4-9351-68AC0F336A24}" srcOrd="0" destOrd="0" presId="urn:microsoft.com/office/officeart/2005/8/layout/default"/>
    <dgm:cxn modelId="{AE4CC96D-6AFC-4FA4-BE9D-2289B122F0E2}" srcId="{D26EF9A6-4458-4266-9E22-9F83115361E2}" destId="{2C5E65B0-03CE-4CE3-9B05-1ED42495019C}" srcOrd="3" destOrd="0" parTransId="{99F2AD6E-EF3D-4D82-BC06-A64C1E417BDF}" sibTransId="{9DB87947-6A19-4578-9E6B-5E6D77AC728E}"/>
    <dgm:cxn modelId="{3ED5B5BC-FC2D-47B5-98E6-EDBA6239C4D5}" srcId="{D26EF9A6-4458-4266-9E22-9F83115361E2}" destId="{1E84F427-E02B-49B6-BF74-C71F7E65E720}" srcOrd="1" destOrd="0" parTransId="{8DEC76EA-78DB-4373-AA6F-6377A81EC51E}" sibTransId="{9C0C1D6B-A18A-4CF1-B778-9745B8AA44F8}"/>
    <dgm:cxn modelId="{BC0D5996-CDDA-4172-86EE-4482D5763C14}" type="presOf" srcId="{D26EF9A6-4458-4266-9E22-9F83115361E2}" destId="{611D3647-3A5E-4951-94C1-05EF0D9C0700}" srcOrd="0" destOrd="0" presId="urn:microsoft.com/office/officeart/2005/8/layout/default"/>
    <dgm:cxn modelId="{59C4F3F0-1BE7-4C1C-91B6-9A01F2A49964}" type="presOf" srcId="{1E84F427-E02B-49B6-BF74-C71F7E65E720}" destId="{25EFBCF9-797C-46F2-8D9E-18269AA46E9E}" srcOrd="0" destOrd="0" presId="urn:microsoft.com/office/officeart/2005/8/layout/default"/>
    <dgm:cxn modelId="{7851DE13-200A-4555-8C1D-F40CB0A668A0}" type="presOf" srcId="{20BDB3D7-5DCB-4FF4-9973-F3870193ACDA}" destId="{0A5A28DD-83CA-4533-88F1-6BD83E5DBCEB}" srcOrd="0" destOrd="0" presId="urn:microsoft.com/office/officeart/2005/8/layout/default"/>
    <dgm:cxn modelId="{5456ED82-DE22-46EE-B572-F6D18720420F}" type="presParOf" srcId="{611D3647-3A5E-4951-94C1-05EF0D9C0700}" destId="{4A587F70-1836-4412-83BD-7AFAD8DF3E4D}" srcOrd="0" destOrd="0" presId="urn:microsoft.com/office/officeart/2005/8/layout/default"/>
    <dgm:cxn modelId="{F5F7E8C9-C37F-47F3-B7CA-21DBE913F3F5}" type="presParOf" srcId="{611D3647-3A5E-4951-94C1-05EF0D9C0700}" destId="{A95533E1-B8F8-4084-9691-E6235835BF4A}" srcOrd="1" destOrd="0" presId="urn:microsoft.com/office/officeart/2005/8/layout/default"/>
    <dgm:cxn modelId="{2DCBF675-43B0-43F8-A415-A95448AEEA5D}" type="presParOf" srcId="{611D3647-3A5E-4951-94C1-05EF0D9C0700}" destId="{25EFBCF9-797C-46F2-8D9E-18269AA46E9E}" srcOrd="2" destOrd="0" presId="urn:microsoft.com/office/officeart/2005/8/layout/default"/>
    <dgm:cxn modelId="{6AFADFFD-07F2-43E9-BE97-9AC5623E4F77}" type="presParOf" srcId="{611D3647-3A5E-4951-94C1-05EF0D9C0700}" destId="{5F2A5271-B350-4400-BAAA-6512C0EE214F}" srcOrd="3" destOrd="0" presId="urn:microsoft.com/office/officeart/2005/8/layout/default"/>
    <dgm:cxn modelId="{658C20F3-755A-447B-9A02-CCCBC998A71F}" type="presParOf" srcId="{611D3647-3A5E-4951-94C1-05EF0D9C0700}" destId="{0A5A28DD-83CA-4533-88F1-6BD83E5DBCEB}" srcOrd="4" destOrd="0" presId="urn:microsoft.com/office/officeart/2005/8/layout/default"/>
    <dgm:cxn modelId="{C24FEC8C-F0DB-46B3-AC15-3A6700765325}" type="presParOf" srcId="{611D3647-3A5E-4951-94C1-05EF0D9C0700}" destId="{B366E754-2854-47D5-BF11-7ACB42A3A6CD}" srcOrd="5" destOrd="0" presId="urn:microsoft.com/office/officeart/2005/8/layout/default"/>
    <dgm:cxn modelId="{6C045DBB-8F96-454D-AB65-99D5C48B673E}" type="presParOf" srcId="{611D3647-3A5E-4951-94C1-05EF0D9C0700}" destId="{5A39975D-7772-47AB-AFCB-004FB15B473F}" srcOrd="6" destOrd="0" presId="urn:microsoft.com/office/officeart/2005/8/layout/default"/>
    <dgm:cxn modelId="{B35C6AC4-4B21-4EC5-863A-1C3D8F0730FD}" type="presParOf" srcId="{611D3647-3A5E-4951-94C1-05EF0D9C0700}" destId="{E6054A04-7D36-4213-8102-9EA1E35B9E0E}" srcOrd="7" destOrd="0" presId="urn:microsoft.com/office/officeart/2005/8/layout/default"/>
    <dgm:cxn modelId="{53BB63F8-5E33-4469-8041-64D0CD8E4926}" type="presParOf" srcId="{611D3647-3A5E-4951-94C1-05EF0D9C0700}" destId="{871992F4-2B2D-41C4-9351-68AC0F336A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B94E8-4286-42C7-9142-E69FD4DE119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177D8F8-0292-44CF-8A86-8690D47714A7}">
      <dgm:prSet phldrT="[Text]"/>
      <dgm:spPr/>
      <dgm:t>
        <a:bodyPr/>
        <a:lstStyle/>
        <a:p>
          <a:pPr algn="ctr"/>
          <a:r>
            <a:rPr lang="en-GB" b="1" dirty="0">
              <a:solidFill>
                <a:srgbClr val="002060"/>
              </a:solidFill>
            </a:rPr>
            <a:t>Harmonised procedures for research data services delivery across countries</a:t>
          </a:r>
        </a:p>
      </dgm:t>
    </dgm:pt>
    <dgm:pt modelId="{615466AF-2694-4519-A310-840E2993DE4F}" type="parTrans" cxnId="{9FDCBDDA-2A08-489D-B115-B626A4CE57E0}">
      <dgm:prSet/>
      <dgm:spPr/>
      <dgm:t>
        <a:bodyPr/>
        <a:lstStyle/>
        <a:p>
          <a:endParaRPr lang="en-GB"/>
        </a:p>
      </dgm:t>
    </dgm:pt>
    <dgm:pt modelId="{8819D994-DC0F-4CB3-9067-2C9FA1316D23}" type="sibTrans" cxnId="{9FDCBDDA-2A08-489D-B115-B626A4CE57E0}">
      <dgm:prSet/>
      <dgm:spPr/>
      <dgm:t>
        <a:bodyPr/>
        <a:lstStyle/>
        <a:p>
          <a:endParaRPr lang="en-GB"/>
        </a:p>
      </dgm:t>
    </dgm:pt>
    <dgm:pt modelId="{7C417F39-1E4F-4251-9ADD-F1BD7B0A73B2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Coordination with other initiatives to achieve harmonisation for an inclusive EOSC</a:t>
          </a:r>
          <a:endParaRPr lang="en-GB" b="1" dirty="0">
            <a:solidFill>
              <a:srgbClr val="002060"/>
            </a:solidFill>
          </a:endParaRPr>
        </a:p>
      </dgm:t>
    </dgm:pt>
    <dgm:pt modelId="{04CEE7C8-EBC3-4857-8235-3E369C0FF789}" type="parTrans" cxnId="{786A27B0-4308-44A1-BAFA-72250A99A6CE}">
      <dgm:prSet/>
      <dgm:spPr/>
      <dgm:t>
        <a:bodyPr/>
        <a:lstStyle/>
        <a:p>
          <a:endParaRPr lang="en-GB"/>
        </a:p>
      </dgm:t>
    </dgm:pt>
    <dgm:pt modelId="{A37ACA1F-FF2C-4425-944B-DAAFB5322BFB}" type="sibTrans" cxnId="{786A27B0-4308-44A1-BAFA-72250A99A6CE}">
      <dgm:prSet/>
      <dgm:spPr/>
      <dgm:t>
        <a:bodyPr/>
        <a:lstStyle/>
        <a:p>
          <a:endParaRPr lang="en-GB"/>
        </a:p>
      </dgm:t>
    </dgm:pt>
    <dgm:pt modelId="{DCB02176-4C6F-4C71-B96D-10BACAC7CEE0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Full understanding of the state of national initiatives and compute and data services, supporting consolidation</a:t>
          </a:r>
          <a:endParaRPr lang="en-GB" b="1" dirty="0">
            <a:solidFill>
              <a:srgbClr val="002060"/>
            </a:solidFill>
          </a:endParaRPr>
        </a:p>
      </dgm:t>
    </dgm:pt>
    <dgm:pt modelId="{0F6ACAC7-2223-438D-A08E-9D0B05AA18A9}" type="parTrans" cxnId="{B05BA4A6-6483-4BD2-BEAE-301369DB4F53}">
      <dgm:prSet/>
      <dgm:spPr/>
      <dgm:t>
        <a:bodyPr/>
        <a:lstStyle/>
        <a:p>
          <a:endParaRPr lang="en-GB"/>
        </a:p>
      </dgm:t>
    </dgm:pt>
    <dgm:pt modelId="{D05E385F-5298-4312-8604-CE268ABBC2E2}" type="sibTrans" cxnId="{B05BA4A6-6483-4BD2-BEAE-301369DB4F53}">
      <dgm:prSet/>
      <dgm:spPr/>
      <dgm:t>
        <a:bodyPr/>
        <a:lstStyle/>
        <a:p>
          <a:endParaRPr lang="en-GB"/>
        </a:p>
      </dgm:t>
    </dgm:pt>
    <dgm:pt modelId="{19590487-EBFA-4536-B119-D03A6AABAACB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Increased FAIR data uptake at national levels and across scientific  communities and borders</a:t>
          </a:r>
          <a:endParaRPr lang="en-GB" b="1" dirty="0">
            <a:solidFill>
              <a:srgbClr val="002060"/>
            </a:solidFill>
          </a:endParaRPr>
        </a:p>
      </dgm:t>
    </dgm:pt>
    <dgm:pt modelId="{90505DB6-F6B9-44DE-AB64-16DA9E938AC9}" type="parTrans" cxnId="{DFBA6D77-206D-4F34-91F7-5C767576249A}">
      <dgm:prSet/>
      <dgm:spPr/>
      <dgm:t>
        <a:bodyPr/>
        <a:lstStyle/>
        <a:p>
          <a:endParaRPr lang="en-GB"/>
        </a:p>
      </dgm:t>
    </dgm:pt>
    <dgm:pt modelId="{F00B0646-8307-48FA-BCFA-E85D64B73729}" type="sibTrans" cxnId="{DFBA6D77-206D-4F34-91F7-5C767576249A}">
      <dgm:prSet/>
      <dgm:spPr/>
      <dgm:t>
        <a:bodyPr/>
        <a:lstStyle/>
        <a:p>
          <a:endParaRPr lang="en-GB"/>
        </a:p>
      </dgm:t>
    </dgm:pt>
    <dgm:pt modelId="{CA065195-BCEA-42D9-9F82-771C4811FE07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Launch of new non-commercial transnational services in the EOSC Portal</a:t>
          </a:r>
          <a:endParaRPr lang="en-GB" b="1" dirty="0">
            <a:solidFill>
              <a:srgbClr val="002060"/>
            </a:solidFill>
          </a:endParaRPr>
        </a:p>
      </dgm:t>
    </dgm:pt>
    <dgm:pt modelId="{50F00EEA-A997-4FC3-8737-57E174C3AF31}" type="parTrans" cxnId="{5526D225-AFFD-4C63-81E7-8DF2396955AE}">
      <dgm:prSet/>
      <dgm:spPr/>
      <dgm:t>
        <a:bodyPr/>
        <a:lstStyle/>
        <a:p>
          <a:endParaRPr lang="en-GB"/>
        </a:p>
      </dgm:t>
    </dgm:pt>
    <dgm:pt modelId="{2AC38AE9-97D8-4038-8EFB-C681B876F898}" type="sibTrans" cxnId="{5526D225-AFFD-4C63-81E7-8DF2396955AE}">
      <dgm:prSet/>
      <dgm:spPr/>
      <dgm:t>
        <a:bodyPr/>
        <a:lstStyle/>
        <a:p>
          <a:endParaRPr lang="en-GB"/>
        </a:p>
      </dgm:t>
    </dgm:pt>
    <dgm:pt modelId="{94838D59-4BB5-4E13-AE47-7B7B993CFAF5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Active stakeholder community of EOSC supporters in each country</a:t>
          </a:r>
          <a:endParaRPr lang="en-GB" b="1" dirty="0">
            <a:solidFill>
              <a:srgbClr val="002060"/>
            </a:solidFill>
          </a:endParaRPr>
        </a:p>
      </dgm:t>
    </dgm:pt>
    <dgm:pt modelId="{3BA03E29-29C9-4FDB-8B1A-9E5B041B1115}" type="parTrans" cxnId="{7F1425C4-3C89-43C4-9765-833175579533}">
      <dgm:prSet/>
      <dgm:spPr/>
      <dgm:t>
        <a:bodyPr/>
        <a:lstStyle/>
        <a:p>
          <a:endParaRPr lang="en-GB"/>
        </a:p>
      </dgm:t>
    </dgm:pt>
    <dgm:pt modelId="{4B6FEB5A-C239-498C-AA0F-1DED2CF6AA72}" type="sibTrans" cxnId="{7F1425C4-3C89-43C4-9765-833175579533}">
      <dgm:prSet/>
      <dgm:spPr/>
      <dgm:t>
        <a:bodyPr/>
        <a:lstStyle/>
        <a:p>
          <a:endParaRPr lang="en-GB"/>
        </a:p>
      </dgm:t>
    </dgm:pt>
    <dgm:pt modelId="{1A070394-D6BE-441A-BE4B-6CFB86E045CC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New viable business models for the sustainable provision of transnational services</a:t>
          </a:r>
          <a:endParaRPr lang="en-GB" b="1" dirty="0">
            <a:solidFill>
              <a:srgbClr val="002060"/>
            </a:solidFill>
          </a:endParaRPr>
        </a:p>
      </dgm:t>
    </dgm:pt>
    <dgm:pt modelId="{208006AA-B257-453B-8FD5-90752FA016BD}" type="parTrans" cxnId="{6B7F6586-556C-445B-B722-D826C4251711}">
      <dgm:prSet/>
      <dgm:spPr/>
      <dgm:t>
        <a:bodyPr/>
        <a:lstStyle/>
        <a:p>
          <a:endParaRPr lang="en-GB"/>
        </a:p>
      </dgm:t>
    </dgm:pt>
    <dgm:pt modelId="{B6EE85FF-32B1-44AC-A5B9-E3407A26FEB7}" type="sibTrans" cxnId="{6B7F6586-556C-445B-B722-D826C4251711}">
      <dgm:prSet/>
      <dgm:spPr/>
      <dgm:t>
        <a:bodyPr/>
        <a:lstStyle/>
        <a:p>
          <a:endParaRPr lang="en-GB"/>
        </a:p>
      </dgm:t>
    </dgm:pt>
    <dgm:pt modelId="{A641D629-D750-4ECD-ACBE-2D3F8DCA6F80}" type="pres">
      <dgm:prSet presAssocID="{605B94E8-4286-42C7-9142-E69FD4DE1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4BD175-8C3E-4A92-965D-15A0EA979077}" type="pres">
      <dgm:prSet presAssocID="{7177D8F8-0292-44CF-8A86-8690D47714A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7F9D97-3EEF-4390-BCB4-0F3D839A1B3F}" type="pres">
      <dgm:prSet presAssocID="{8819D994-DC0F-4CB3-9067-2C9FA1316D23}" presName="spacer" presStyleCnt="0"/>
      <dgm:spPr/>
    </dgm:pt>
    <dgm:pt modelId="{7AB9BD30-0E33-4611-8600-BF9C5857E391}" type="pres">
      <dgm:prSet presAssocID="{7C417F39-1E4F-4251-9ADD-F1BD7B0A73B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5CF9EE-DBD0-4BB0-8FCF-290461CB5F45}" type="pres">
      <dgm:prSet presAssocID="{A37ACA1F-FF2C-4425-944B-DAAFB5322BFB}" presName="spacer" presStyleCnt="0"/>
      <dgm:spPr/>
    </dgm:pt>
    <dgm:pt modelId="{911D07A8-7750-4D77-953C-603E7E473FE4}" type="pres">
      <dgm:prSet presAssocID="{DCB02176-4C6F-4C71-B96D-10BACAC7CEE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800365-2E90-4F0B-830D-4AE02FD9DD3D}" type="pres">
      <dgm:prSet presAssocID="{D05E385F-5298-4312-8604-CE268ABBC2E2}" presName="spacer" presStyleCnt="0"/>
      <dgm:spPr/>
    </dgm:pt>
    <dgm:pt modelId="{8B100EE3-2076-41CF-9E79-ABA804E73147}" type="pres">
      <dgm:prSet presAssocID="{19590487-EBFA-4536-B119-D03A6AABAAC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D64C71-7038-4FD9-BFB5-482D1EF1346C}" type="pres">
      <dgm:prSet presAssocID="{F00B0646-8307-48FA-BCFA-E85D64B73729}" presName="spacer" presStyleCnt="0"/>
      <dgm:spPr/>
    </dgm:pt>
    <dgm:pt modelId="{45CA7F3E-2EF4-492A-BED9-06E67B4A1C2F}" type="pres">
      <dgm:prSet presAssocID="{CA065195-BCEA-42D9-9F82-771C4811FE0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9FF576-9CD8-4795-B37F-B39C2922EAC2}" type="pres">
      <dgm:prSet presAssocID="{2AC38AE9-97D8-4038-8EFB-C681B876F898}" presName="spacer" presStyleCnt="0"/>
      <dgm:spPr/>
    </dgm:pt>
    <dgm:pt modelId="{2873EE85-803E-40A8-91B2-63AB6DFEAE31}" type="pres">
      <dgm:prSet presAssocID="{94838D59-4BB5-4E13-AE47-7B7B993CFAF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0B57A0-1FB3-4C05-B93A-414431A89C8B}" type="pres">
      <dgm:prSet presAssocID="{4B6FEB5A-C239-498C-AA0F-1DED2CF6AA72}" presName="spacer" presStyleCnt="0"/>
      <dgm:spPr/>
    </dgm:pt>
    <dgm:pt modelId="{453EC166-FCE8-4A73-AF26-B2749EFFB3DB}" type="pres">
      <dgm:prSet presAssocID="{1A070394-D6BE-441A-BE4B-6CFB86E045C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E4AB5D-7FE0-422F-8132-D7BEFF18F800}" type="presOf" srcId="{94838D59-4BB5-4E13-AE47-7B7B993CFAF5}" destId="{2873EE85-803E-40A8-91B2-63AB6DFEAE31}" srcOrd="0" destOrd="0" presId="urn:microsoft.com/office/officeart/2005/8/layout/vList2"/>
    <dgm:cxn modelId="{3D8E18E3-49F1-41A0-A9C2-50B9C2B280C5}" type="presOf" srcId="{7C417F39-1E4F-4251-9ADD-F1BD7B0A73B2}" destId="{7AB9BD30-0E33-4611-8600-BF9C5857E391}" srcOrd="0" destOrd="0" presId="urn:microsoft.com/office/officeart/2005/8/layout/vList2"/>
    <dgm:cxn modelId="{8B4F24E0-66B2-42AA-BE9B-F93B7F6D8C8E}" type="presOf" srcId="{605B94E8-4286-42C7-9142-E69FD4DE1190}" destId="{A641D629-D750-4ECD-ACBE-2D3F8DCA6F80}" srcOrd="0" destOrd="0" presId="urn:microsoft.com/office/officeart/2005/8/layout/vList2"/>
    <dgm:cxn modelId="{7F1425C4-3C89-43C4-9765-833175579533}" srcId="{605B94E8-4286-42C7-9142-E69FD4DE1190}" destId="{94838D59-4BB5-4E13-AE47-7B7B993CFAF5}" srcOrd="5" destOrd="0" parTransId="{3BA03E29-29C9-4FDB-8B1A-9E5B041B1115}" sibTransId="{4B6FEB5A-C239-498C-AA0F-1DED2CF6AA72}"/>
    <dgm:cxn modelId="{EE1A7970-03D1-4E60-9EAF-CE513ADEA537}" type="presOf" srcId="{7177D8F8-0292-44CF-8A86-8690D47714A7}" destId="{2E4BD175-8C3E-4A92-965D-15A0EA979077}" srcOrd="0" destOrd="0" presId="urn:microsoft.com/office/officeart/2005/8/layout/vList2"/>
    <dgm:cxn modelId="{9FDCBDDA-2A08-489D-B115-B626A4CE57E0}" srcId="{605B94E8-4286-42C7-9142-E69FD4DE1190}" destId="{7177D8F8-0292-44CF-8A86-8690D47714A7}" srcOrd="0" destOrd="0" parTransId="{615466AF-2694-4519-A310-840E2993DE4F}" sibTransId="{8819D994-DC0F-4CB3-9067-2C9FA1316D23}"/>
    <dgm:cxn modelId="{AD0D853F-4178-492F-9C09-E522E8B5BBFD}" type="presOf" srcId="{DCB02176-4C6F-4C71-B96D-10BACAC7CEE0}" destId="{911D07A8-7750-4D77-953C-603E7E473FE4}" srcOrd="0" destOrd="0" presId="urn:microsoft.com/office/officeart/2005/8/layout/vList2"/>
    <dgm:cxn modelId="{6B7F6586-556C-445B-B722-D826C4251711}" srcId="{605B94E8-4286-42C7-9142-E69FD4DE1190}" destId="{1A070394-D6BE-441A-BE4B-6CFB86E045CC}" srcOrd="6" destOrd="0" parTransId="{208006AA-B257-453B-8FD5-90752FA016BD}" sibTransId="{B6EE85FF-32B1-44AC-A5B9-E3407A26FEB7}"/>
    <dgm:cxn modelId="{44588830-B557-4E8A-8088-92CBCCE5CD6F}" type="presOf" srcId="{1A070394-D6BE-441A-BE4B-6CFB86E045CC}" destId="{453EC166-FCE8-4A73-AF26-B2749EFFB3DB}" srcOrd="0" destOrd="0" presId="urn:microsoft.com/office/officeart/2005/8/layout/vList2"/>
    <dgm:cxn modelId="{DFBA6D77-206D-4F34-91F7-5C767576249A}" srcId="{605B94E8-4286-42C7-9142-E69FD4DE1190}" destId="{19590487-EBFA-4536-B119-D03A6AABAACB}" srcOrd="3" destOrd="0" parTransId="{90505DB6-F6B9-44DE-AB64-16DA9E938AC9}" sibTransId="{F00B0646-8307-48FA-BCFA-E85D64B73729}"/>
    <dgm:cxn modelId="{AA4CFBCE-8111-48A0-9AEB-3C193607EEFF}" type="presOf" srcId="{19590487-EBFA-4536-B119-D03A6AABAACB}" destId="{8B100EE3-2076-41CF-9E79-ABA804E73147}" srcOrd="0" destOrd="0" presId="urn:microsoft.com/office/officeart/2005/8/layout/vList2"/>
    <dgm:cxn modelId="{786A27B0-4308-44A1-BAFA-72250A99A6CE}" srcId="{605B94E8-4286-42C7-9142-E69FD4DE1190}" destId="{7C417F39-1E4F-4251-9ADD-F1BD7B0A73B2}" srcOrd="1" destOrd="0" parTransId="{04CEE7C8-EBC3-4857-8235-3E369C0FF789}" sibTransId="{A37ACA1F-FF2C-4425-944B-DAAFB5322BFB}"/>
    <dgm:cxn modelId="{5526D225-AFFD-4C63-81E7-8DF2396955AE}" srcId="{605B94E8-4286-42C7-9142-E69FD4DE1190}" destId="{CA065195-BCEA-42D9-9F82-771C4811FE07}" srcOrd="4" destOrd="0" parTransId="{50F00EEA-A997-4FC3-8737-57E174C3AF31}" sibTransId="{2AC38AE9-97D8-4038-8EFB-C681B876F898}"/>
    <dgm:cxn modelId="{8684B9B0-3A23-499E-B682-8941248B2AB3}" type="presOf" srcId="{CA065195-BCEA-42D9-9F82-771C4811FE07}" destId="{45CA7F3E-2EF4-492A-BED9-06E67B4A1C2F}" srcOrd="0" destOrd="0" presId="urn:microsoft.com/office/officeart/2005/8/layout/vList2"/>
    <dgm:cxn modelId="{B05BA4A6-6483-4BD2-BEAE-301369DB4F53}" srcId="{605B94E8-4286-42C7-9142-E69FD4DE1190}" destId="{DCB02176-4C6F-4C71-B96D-10BACAC7CEE0}" srcOrd="2" destOrd="0" parTransId="{0F6ACAC7-2223-438D-A08E-9D0B05AA18A9}" sibTransId="{D05E385F-5298-4312-8604-CE268ABBC2E2}"/>
    <dgm:cxn modelId="{76DCD30A-A629-4C5E-9264-DEC0CD358FAB}" type="presParOf" srcId="{A641D629-D750-4ECD-ACBE-2D3F8DCA6F80}" destId="{2E4BD175-8C3E-4A92-965D-15A0EA979077}" srcOrd="0" destOrd="0" presId="urn:microsoft.com/office/officeart/2005/8/layout/vList2"/>
    <dgm:cxn modelId="{BDC99341-BBE4-416C-9216-E52567FFF40B}" type="presParOf" srcId="{A641D629-D750-4ECD-ACBE-2D3F8DCA6F80}" destId="{A87F9D97-3EEF-4390-BCB4-0F3D839A1B3F}" srcOrd="1" destOrd="0" presId="urn:microsoft.com/office/officeart/2005/8/layout/vList2"/>
    <dgm:cxn modelId="{6650495C-8F3C-490D-8C00-ED2BEED4CB19}" type="presParOf" srcId="{A641D629-D750-4ECD-ACBE-2D3F8DCA6F80}" destId="{7AB9BD30-0E33-4611-8600-BF9C5857E391}" srcOrd="2" destOrd="0" presId="urn:microsoft.com/office/officeart/2005/8/layout/vList2"/>
    <dgm:cxn modelId="{B4BC5F66-E75B-403B-9913-FD5E191BBFE0}" type="presParOf" srcId="{A641D629-D750-4ECD-ACBE-2D3F8DCA6F80}" destId="{9F5CF9EE-DBD0-4BB0-8FCF-290461CB5F45}" srcOrd="3" destOrd="0" presId="urn:microsoft.com/office/officeart/2005/8/layout/vList2"/>
    <dgm:cxn modelId="{2A58624F-62D8-4595-9E93-137EF7926FF9}" type="presParOf" srcId="{A641D629-D750-4ECD-ACBE-2D3F8DCA6F80}" destId="{911D07A8-7750-4D77-953C-603E7E473FE4}" srcOrd="4" destOrd="0" presId="urn:microsoft.com/office/officeart/2005/8/layout/vList2"/>
    <dgm:cxn modelId="{4A8231DC-553E-405D-AFCE-7A36A1480FCD}" type="presParOf" srcId="{A641D629-D750-4ECD-ACBE-2D3F8DCA6F80}" destId="{14800365-2E90-4F0B-830D-4AE02FD9DD3D}" srcOrd="5" destOrd="0" presId="urn:microsoft.com/office/officeart/2005/8/layout/vList2"/>
    <dgm:cxn modelId="{F079A722-C816-4B05-BF96-CFF72361282A}" type="presParOf" srcId="{A641D629-D750-4ECD-ACBE-2D3F8DCA6F80}" destId="{8B100EE3-2076-41CF-9E79-ABA804E73147}" srcOrd="6" destOrd="0" presId="urn:microsoft.com/office/officeart/2005/8/layout/vList2"/>
    <dgm:cxn modelId="{F9A61394-9696-4F52-83B4-B7C59B6B7BA2}" type="presParOf" srcId="{A641D629-D750-4ECD-ACBE-2D3F8DCA6F80}" destId="{B4D64C71-7038-4FD9-BFB5-482D1EF1346C}" srcOrd="7" destOrd="0" presId="urn:microsoft.com/office/officeart/2005/8/layout/vList2"/>
    <dgm:cxn modelId="{0577249F-C363-4931-81B4-E6026523381B}" type="presParOf" srcId="{A641D629-D750-4ECD-ACBE-2D3F8DCA6F80}" destId="{45CA7F3E-2EF4-492A-BED9-06E67B4A1C2F}" srcOrd="8" destOrd="0" presId="urn:microsoft.com/office/officeart/2005/8/layout/vList2"/>
    <dgm:cxn modelId="{F2DA8E5F-F413-4FB6-9D65-383EA0255D43}" type="presParOf" srcId="{A641D629-D750-4ECD-ACBE-2D3F8DCA6F80}" destId="{969FF576-9CD8-4795-B37F-B39C2922EAC2}" srcOrd="9" destOrd="0" presId="urn:microsoft.com/office/officeart/2005/8/layout/vList2"/>
    <dgm:cxn modelId="{42619289-239C-4526-B6C6-77FF3EA13668}" type="presParOf" srcId="{A641D629-D750-4ECD-ACBE-2D3F8DCA6F80}" destId="{2873EE85-803E-40A8-91B2-63AB6DFEAE31}" srcOrd="10" destOrd="0" presId="urn:microsoft.com/office/officeart/2005/8/layout/vList2"/>
    <dgm:cxn modelId="{8AA63C7D-9351-4833-9B9A-75A2166C539C}" type="presParOf" srcId="{A641D629-D750-4ECD-ACBE-2D3F8DCA6F80}" destId="{490B57A0-1FB3-4C05-B93A-414431A89C8B}" srcOrd="11" destOrd="0" presId="urn:microsoft.com/office/officeart/2005/8/layout/vList2"/>
    <dgm:cxn modelId="{FC957273-2109-42AB-BB85-2D71C0F99881}" type="presParOf" srcId="{A641D629-D750-4ECD-ACBE-2D3F8DCA6F80}" destId="{453EC166-FCE8-4A73-AF26-B2749EFFB3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B94E8-4286-42C7-9142-E69FD4DE119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177D8F8-0292-44CF-8A86-8690D47714A7}">
      <dgm:prSet phldrT="[Text]"/>
      <dgm:spPr/>
      <dgm:t>
        <a:bodyPr/>
        <a:lstStyle/>
        <a:p>
          <a:pPr algn="ctr"/>
          <a:r>
            <a:rPr lang="en-GB" b="1" dirty="0">
              <a:solidFill>
                <a:srgbClr val="002060"/>
              </a:solidFill>
            </a:rPr>
            <a:t>Harmonised procedures for research data services delivery across countries</a:t>
          </a:r>
        </a:p>
      </dgm:t>
    </dgm:pt>
    <dgm:pt modelId="{615466AF-2694-4519-A310-840E2993DE4F}" type="parTrans" cxnId="{9FDCBDDA-2A08-489D-B115-B626A4CE57E0}">
      <dgm:prSet/>
      <dgm:spPr/>
      <dgm:t>
        <a:bodyPr/>
        <a:lstStyle/>
        <a:p>
          <a:endParaRPr lang="en-GB"/>
        </a:p>
      </dgm:t>
    </dgm:pt>
    <dgm:pt modelId="{8819D994-DC0F-4CB3-9067-2C9FA1316D23}" type="sibTrans" cxnId="{9FDCBDDA-2A08-489D-B115-B626A4CE57E0}">
      <dgm:prSet/>
      <dgm:spPr/>
      <dgm:t>
        <a:bodyPr/>
        <a:lstStyle/>
        <a:p>
          <a:endParaRPr lang="en-GB"/>
        </a:p>
      </dgm:t>
    </dgm:pt>
    <dgm:pt modelId="{7C417F39-1E4F-4251-9ADD-F1BD7B0A73B2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Coordination with other initiatives to achieve harmonisation for an inclusive EOSC</a:t>
          </a:r>
          <a:endParaRPr lang="en-GB" b="1" dirty="0">
            <a:solidFill>
              <a:srgbClr val="002060"/>
            </a:solidFill>
          </a:endParaRPr>
        </a:p>
      </dgm:t>
    </dgm:pt>
    <dgm:pt modelId="{04CEE7C8-EBC3-4857-8235-3E369C0FF789}" type="parTrans" cxnId="{786A27B0-4308-44A1-BAFA-72250A99A6CE}">
      <dgm:prSet/>
      <dgm:spPr/>
      <dgm:t>
        <a:bodyPr/>
        <a:lstStyle/>
        <a:p>
          <a:endParaRPr lang="en-GB"/>
        </a:p>
      </dgm:t>
    </dgm:pt>
    <dgm:pt modelId="{A37ACA1F-FF2C-4425-944B-DAAFB5322BFB}" type="sibTrans" cxnId="{786A27B0-4308-44A1-BAFA-72250A99A6CE}">
      <dgm:prSet/>
      <dgm:spPr/>
      <dgm:t>
        <a:bodyPr/>
        <a:lstStyle/>
        <a:p>
          <a:endParaRPr lang="en-GB"/>
        </a:p>
      </dgm:t>
    </dgm:pt>
    <dgm:pt modelId="{DCB02176-4C6F-4C71-B96D-10BACAC7CEE0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Full understanding of the state of national initiatives and compute and data services, supporting consolidation</a:t>
          </a:r>
          <a:endParaRPr lang="en-GB" b="1" dirty="0">
            <a:solidFill>
              <a:srgbClr val="002060"/>
            </a:solidFill>
          </a:endParaRPr>
        </a:p>
      </dgm:t>
    </dgm:pt>
    <dgm:pt modelId="{0F6ACAC7-2223-438D-A08E-9D0B05AA18A9}" type="parTrans" cxnId="{B05BA4A6-6483-4BD2-BEAE-301369DB4F53}">
      <dgm:prSet/>
      <dgm:spPr/>
      <dgm:t>
        <a:bodyPr/>
        <a:lstStyle/>
        <a:p>
          <a:endParaRPr lang="en-GB"/>
        </a:p>
      </dgm:t>
    </dgm:pt>
    <dgm:pt modelId="{D05E385F-5298-4312-8604-CE268ABBC2E2}" type="sibTrans" cxnId="{B05BA4A6-6483-4BD2-BEAE-301369DB4F53}">
      <dgm:prSet/>
      <dgm:spPr/>
      <dgm:t>
        <a:bodyPr/>
        <a:lstStyle/>
        <a:p>
          <a:endParaRPr lang="en-GB"/>
        </a:p>
      </dgm:t>
    </dgm:pt>
    <dgm:pt modelId="{19590487-EBFA-4536-B119-D03A6AABAACB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Increased FAIR data uptake at national levels and across scientific  communities and borders</a:t>
          </a:r>
          <a:endParaRPr lang="en-GB" b="1" dirty="0">
            <a:solidFill>
              <a:srgbClr val="002060"/>
            </a:solidFill>
          </a:endParaRPr>
        </a:p>
      </dgm:t>
    </dgm:pt>
    <dgm:pt modelId="{90505DB6-F6B9-44DE-AB64-16DA9E938AC9}" type="parTrans" cxnId="{DFBA6D77-206D-4F34-91F7-5C767576249A}">
      <dgm:prSet/>
      <dgm:spPr/>
      <dgm:t>
        <a:bodyPr/>
        <a:lstStyle/>
        <a:p>
          <a:endParaRPr lang="en-GB"/>
        </a:p>
      </dgm:t>
    </dgm:pt>
    <dgm:pt modelId="{F00B0646-8307-48FA-BCFA-E85D64B73729}" type="sibTrans" cxnId="{DFBA6D77-206D-4F34-91F7-5C767576249A}">
      <dgm:prSet/>
      <dgm:spPr/>
      <dgm:t>
        <a:bodyPr/>
        <a:lstStyle/>
        <a:p>
          <a:endParaRPr lang="en-GB"/>
        </a:p>
      </dgm:t>
    </dgm:pt>
    <dgm:pt modelId="{CA065195-BCEA-42D9-9F82-771C4811FE07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Launch of new non-commercial transnational services in the EOSC Portal</a:t>
          </a:r>
          <a:endParaRPr lang="en-GB" b="1" dirty="0">
            <a:solidFill>
              <a:srgbClr val="002060"/>
            </a:solidFill>
          </a:endParaRPr>
        </a:p>
      </dgm:t>
    </dgm:pt>
    <dgm:pt modelId="{50F00EEA-A997-4FC3-8737-57E174C3AF31}" type="parTrans" cxnId="{5526D225-AFFD-4C63-81E7-8DF2396955AE}">
      <dgm:prSet/>
      <dgm:spPr/>
      <dgm:t>
        <a:bodyPr/>
        <a:lstStyle/>
        <a:p>
          <a:endParaRPr lang="en-GB"/>
        </a:p>
      </dgm:t>
    </dgm:pt>
    <dgm:pt modelId="{2AC38AE9-97D8-4038-8EFB-C681B876F898}" type="sibTrans" cxnId="{5526D225-AFFD-4C63-81E7-8DF2396955AE}">
      <dgm:prSet/>
      <dgm:spPr/>
      <dgm:t>
        <a:bodyPr/>
        <a:lstStyle/>
        <a:p>
          <a:endParaRPr lang="en-GB"/>
        </a:p>
      </dgm:t>
    </dgm:pt>
    <dgm:pt modelId="{94838D59-4BB5-4E13-AE47-7B7B993CFAF5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Active stakeholder community of EOSC supporters in each country</a:t>
          </a:r>
          <a:endParaRPr lang="en-GB" b="1" dirty="0">
            <a:solidFill>
              <a:srgbClr val="002060"/>
            </a:solidFill>
          </a:endParaRPr>
        </a:p>
      </dgm:t>
    </dgm:pt>
    <dgm:pt modelId="{3BA03E29-29C9-4FDB-8B1A-9E5B041B1115}" type="parTrans" cxnId="{7F1425C4-3C89-43C4-9765-833175579533}">
      <dgm:prSet/>
      <dgm:spPr/>
      <dgm:t>
        <a:bodyPr/>
        <a:lstStyle/>
        <a:p>
          <a:endParaRPr lang="en-GB"/>
        </a:p>
      </dgm:t>
    </dgm:pt>
    <dgm:pt modelId="{4B6FEB5A-C239-498C-AA0F-1DED2CF6AA72}" type="sibTrans" cxnId="{7F1425C4-3C89-43C4-9765-833175579533}">
      <dgm:prSet/>
      <dgm:spPr/>
      <dgm:t>
        <a:bodyPr/>
        <a:lstStyle/>
        <a:p>
          <a:endParaRPr lang="en-GB"/>
        </a:p>
      </dgm:t>
    </dgm:pt>
    <dgm:pt modelId="{1A070394-D6BE-441A-BE4B-6CFB86E045CC}">
      <dgm:prSet phldrT="[Text]"/>
      <dgm:spPr/>
      <dgm:t>
        <a:bodyPr/>
        <a:lstStyle/>
        <a:p>
          <a:pPr algn="ctr"/>
          <a:r>
            <a:rPr lang="en-GB" b="1" i="0" dirty="0">
              <a:solidFill>
                <a:srgbClr val="002060"/>
              </a:solidFill>
            </a:rPr>
            <a:t>New viable business models for the sustainable provision of transnational services</a:t>
          </a:r>
          <a:endParaRPr lang="en-GB" b="1" dirty="0">
            <a:solidFill>
              <a:srgbClr val="002060"/>
            </a:solidFill>
          </a:endParaRPr>
        </a:p>
      </dgm:t>
    </dgm:pt>
    <dgm:pt modelId="{208006AA-B257-453B-8FD5-90752FA016BD}" type="parTrans" cxnId="{6B7F6586-556C-445B-B722-D826C4251711}">
      <dgm:prSet/>
      <dgm:spPr/>
      <dgm:t>
        <a:bodyPr/>
        <a:lstStyle/>
        <a:p>
          <a:endParaRPr lang="en-GB"/>
        </a:p>
      </dgm:t>
    </dgm:pt>
    <dgm:pt modelId="{B6EE85FF-32B1-44AC-A5B9-E3407A26FEB7}" type="sibTrans" cxnId="{6B7F6586-556C-445B-B722-D826C4251711}">
      <dgm:prSet/>
      <dgm:spPr/>
      <dgm:t>
        <a:bodyPr/>
        <a:lstStyle/>
        <a:p>
          <a:endParaRPr lang="en-GB"/>
        </a:p>
      </dgm:t>
    </dgm:pt>
    <dgm:pt modelId="{A641D629-D750-4ECD-ACBE-2D3F8DCA6F80}" type="pres">
      <dgm:prSet presAssocID="{605B94E8-4286-42C7-9142-E69FD4DE1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4BD175-8C3E-4A92-965D-15A0EA979077}" type="pres">
      <dgm:prSet presAssocID="{7177D8F8-0292-44CF-8A86-8690D47714A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7F9D97-3EEF-4390-BCB4-0F3D839A1B3F}" type="pres">
      <dgm:prSet presAssocID="{8819D994-DC0F-4CB3-9067-2C9FA1316D23}" presName="spacer" presStyleCnt="0"/>
      <dgm:spPr/>
    </dgm:pt>
    <dgm:pt modelId="{7AB9BD30-0E33-4611-8600-BF9C5857E391}" type="pres">
      <dgm:prSet presAssocID="{7C417F39-1E4F-4251-9ADD-F1BD7B0A73B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5CF9EE-DBD0-4BB0-8FCF-290461CB5F45}" type="pres">
      <dgm:prSet presAssocID="{A37ACA1F-FF2C-4425-944B-DAAFB5322BFB}" presName="spacer" presStyleCnt="0"/>
      <dgm:spPr/>
    </dgm:pt>
    <dgm:pt modelId="{911D07A8-7750-4D77-953C-603E7E473FE4}" type="pres">
      <dgm:prSet presAssocID="{DCB02176-4C6F-4C71-B96D-10BACAC7CEE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800365-2E90-4F0B-830D-4AE02FD9DD3D}" type="pres">
      <dgm:prSet presAssocID="{D05E385F-5298-4312-8604-CE268ABBC2E2}" presName="spacer" presStyleCnt="0"/>
      <dgm:spPr/>
    </dgm:pt>
    <dgm:pt modelId="{8B100EE3-2076-41CF-9E79-ABA804E73147}" type="pres">
      <dgm:prSet presAssocID="{19590487-EBFA-4536-B119-D03A6AABAAC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D64C71-7038-4FD9-BFB5-482D1EF1346C}" type="pres">
      <dgm:prSet presAssocID="{F00B0646-8307-48FA-BCFA-E85D64B73729}" presName="spacer" presStyleCnt="0"/>
      <dgm:spPr/>
    </dgm:pt>
    <dgm:pt modelId="{45CA7F3E-2EF4-492A-BED9-06E67B4A1C2F}" type="pres">
      <dgm:prSet presAssocID="{CA065195-BCEA-42D9-9F82-771C4811FE0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9FF576-9CD8-4795-B37F-B39C2922EAC2}" type="pres">
      <dgm:prSet presAssocID="{2AC38AE9-97D8-4038-8EFB-C681B876F898}" presName="spacer" presStyleCnt="0"/>
      <dgm:spPr/>
    </dgm:pt>
    <dgm:pt modelId="{2873EE85-803E-40A8-91B2-63AB6DFEAE31}" type="pres">
      <dgm:prSet presAssocID="{94838D59-4BB5-4E13-AE47-7B7B993CFAF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0B57A0-1FB3-4C05-B93A-414431A89C8B}" type="pres">
      <dgm:prSet presAssocID="{4B6FEB5A-C239-498C-AA0F-1DED2CF6AA72}" presName="spacer" presStyleCnt="0"/>
      <dgm:spPr/>
    </dgm:pt>
    <dgm:pt modelId="{453EC166-FCE8-4A73-AF26-B2749EFFB3DB}" type="pres">
      <dgm:prSet presAssocID="{1A070394-D6BE-441A-BE4B-6CFB86E045C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E4AB5D-7FE0-422F-8132-D7BEFF18F800}" type="presOf" srcId="{94838D59-4BB5-4E13-AE47-7B7B993CFAF5}" destId="{2873EE85-803E-40A8-91B2-63AB6DFEAE31}" srcOrd="0" destOrd="0" presId="urn:microsoft.com/office/officeart/2005/8/layout/vList2"/>
    <dgm:cxn modelId="{3D8E18E3-49F1-41A0-A9C2-50B9C2B280C5}" type="presOf" srcId="{7C417F39-1E4F-4251-9ADD-F1BD7B0A73B2}" destId="{7AB9BD30-0E33-4611-8600-BF9C5857E391}" srcOrd="0" destOrd="0" presId="urn:microsoft.com/office/officeart/2005/8/layout/vList2"/>
    <dgm:cxn modelId="{8B4F24E0-66B2-42AA-BE9B-F93B7F6D8C8E}" type="presOf" srcId="{605B94E8-4286-42C7-9142-E69FD4DE1190}" destId="{A641D629-D750-4ECD-ACBE-2D3F8DCA6F80}" srcOrd="0" destOrd="0" presId="urn:microsoft.com/office/officeart/2005/8/layout/vList2"/>
    <dgm:cxn modelId="{7F1425C4-3C89-43C4-9765-833175579533}" srcId="{605B94E8-4286-42C7-9142-E69FD4DE1190}" destId="{94838D59-4BB5-4E13-AE47-7B7B993CFAF5}" srcOrd="5" destOrd="0" parTransId="{3BA03E29-29C9-4FDB-8B1A-9E5B041B1115}" sibTransId="{4B6FEB5A-C239-498C-AA0F-1DED2CF6AA72}"/>
    <dgm:cxn modelId="{EE1A7970-03D1-4E60-9EAF-CE513ADEA537}" type="presOf" srcId="{7177D8F8-0292-44CF-8A86-8690D47714A7}" destId="{2E4BD175-8C3E-4A92-965D-15A0EA979077}" srcOrd="0" destOrd="0" presId="urn:microsoft.com/office/officeart/2005/8/layout/vList2"/>
    <dgm:cxn modelId="{9FDCBDDA-2A08-489D-B115-B626A4CE57E0}" srcId="{605B94E8-4286-42C7-9142-E69FD4DE1190}" destId="{7177D8F8-0292-44CF-8A86-8690D47714A7}" srcOrd="0" destOrd="0" parTransId="{615466AF-2694-4519-A310-840E2993DE4F}" sibTransId="{8819D994-DC0F-4CB3-9067-2C9FA1316D23}"/>
    <dgm:cxn modelId="{AD0D853F-4178-492F-9C09-E522E8B5BBFD}" type="presOf" srcId="{DCB02176-4C6F-4C71-B96D-10BACAC7CEE0}" destId="{911D07A8-7750-4D77-953C-603E7E473FE4}" srcOrd="0" destOrd="0" presId="urn:microsoft.com/office/officeart/2005/8/layout/vList2"/>
    <dgm:cxn modelId="{6B7F6586-556C-445B-B722-D826C4251711}" srcId="{605B94E8-4286-42C7-9142-E69FD4DE1190}" destId="{1A070394-D6BE-441A-BE4B-6CFB86E045CC}" srcOrd="6" destOrd="0" parTransId="{208006AA-B257-453B-8FD5-90752FA016BD}" sibTransId="{B6EE85FF-32B1-44AC-A5B9-E3407A26FEB7}"/>
    <dgm:cxn modelId="{44588830-B557-4E8A-8088-92CBCCE5CD6F}" type="presOf" srcId="{1A070394-D6BE-441A-BE4B-6CFB86E045CC}" destId="{453EC166-FCE8-4A73-AF26-B2749EFFB3DB}" srcOrd="0" destOrd="0" presId="urn:microsoft.com/office/officeart/2005/8/layout/vList2"/>
    <dgm:cxn modelId="{DFBA6D77-206D-4F34-91F7-5C767576249A}" srcId="{605B94E8-4286-42C7-9142-E69FD4DE1190}" destId="{19590487-EBFA-4536-B119-D03A6AABAACB}" srcOrd="3" destOrd="0" parTransId="{90505DB6-F6B9-44DE-AB64-16DA9E938AC9}" sibTransId="{F00B0646-8307-48FA-BCFA-E85D64B73729}"/>
    <dgm:cxn modelId="{AA4CFBCE-8111-48A0-9AEB-3C193607EEFF}" type="presOf" srcId="{19590487-EBFA-4536-B119-D03A6AABAACB}" destId="{8B100EE3-2076-41CF-9E79-ABA804E73147}" srcOrd="0" destOrd="0" presId="urn:microsoft.com/office/officeart/2005/8/layout/vList2"/>
    <dgm:cxn modelId="{786A27B0-4308-44A1-BAFA-72250A99A6CE}" srcId="{605B94E8-4286-42C7-9142-E69FD4DE1190}" destId="{7C417F39-1E4F-4251-9ADD-F1BD7B0A73B2}" srcOrd="1" destOrd="0" parTransId="{04CEE7C8-EBC3-4857-8235-3E369C0FF789}" sibTransId="{A37ACA1F-FF2C-4425-944B-DAAFB5322BFB}"/>
    <dgm:cxn modelId="{5526D225-AFFD-4C63-81E7-8DF2396955AE}" srcId="{605B94E8-4286-42C7-9142-E69FD4DE1190}" destId="{CA065195-BCEA-42D9-9F82-771C4811FE07}" srcOrd="4" destOrd="0" parTransId="{50F00EEA-A997-4FC3-8737-57E174C3AF31}" sibTransId="{2AC38AE9-97D8-4038-8EFB-C681B876F898}"/>
    <dgm:cxn modelId="{8684B9B0-3A23-499E-B682-8941248B2AB3}" type="presOf" srcId="{CA065195-BCEA-42D9-9F82-771C4811FE07}" destId="{45CA7F3E-2EF4-492A-BED9-06E67B4A1C2F}" srcOrd="0" destOrd="0" presId="urn:microsoft.com/office/officeart/2005/8/layout/vList2"/>
    <dgm:cxn modelId="{B05BA4A6-6483-4BD2-BEAE-301369DB4F53}" srcId="{605B94E8-4286-42C7-9142-E69FD4DE1190}" destId="{DCB02176-4C6F-4C71-B96D-10BACAC7CEE0}" srcOrd="2" destOrd="0" parTransId="{0F6ACAC7-2223-438D-A08E-9D0B05AA18A9}" sibTransId="{D05E385F-5298-4312-8604-CE268ABBC2E2}"/>
    <dgm:cxn modelId="{76DCD30A-A629-4C5E-9264-DEC0CD358FAB}" type="presParOf" srcId="{A641D629-D750-4ECD-ACBE-2D3F8DCA6F80}" destId="{2E4BD175-8C3E-4A92-965D-15A0EA979077}" srcOrd="0" destOrd="0" presId="urn:microsoft.com/office/officeart/2005/8/layout/vList2"/>
    <dgm:cxn modelId="{BDC99341-BBE4-416C-9216-E52567FFF40B}" type="presParOf" srcId="{A641D629-D750-4ECD-ACBE-2D3F8DCA6F80}" destId="{A87F9D97-3EEF-4390-BCB4-0F3D839A1B3F}" srcOrd="1" destOrd="0" presId="urn:microsoft.com/office/officeart/2005/8/layout/vList2"/>
    <dgm:cxn modelId="{6650495C-8F3C-490D-8C00-ED2BEED4CB19}" type="presParOf" srcId="{A641D629-D750-4ECD-ACBE-2D3F8DCA6F80}" destId="{7AB9BD30-0E33-4611-8600-BF9C5857E391}" srcOrd="2" destOrd="0" presId="urn:microsoft.com/office/officeart/2005/8/layout/vList2"/>
    <dgm:cxn modelId="{B4BC5F66-E75B-403B-9913-FD5E191BBFE0}" type="presParOf" srcId="{A641D629-D750-4ECD-ACBE-2D3F8DCA6F80}" destId="{9F5CF9EE-DBD0-4BB0-8FCF-290461CB5F45}" srcOrd="3" destOrd="0" presId="urn:microsoft.com/office/officeart/2005/8/layout/vList2"/>
    <dgm:cxn modelId="{2A58624F-62D8-4595-9E93-137EF7926FF9}" type="presParOf" srcId="{A641D629-D750-4ECD-ACBE-2D3F8DCA6F80}" destId="{911D07A8-7750-4D77-953C-603E7E473FE4}" srcOrd="4" destOrd="0" presId="urn:microsoft.com/office/officeart/2005/8/layout/vList2"/>
    <dgm:cxn modelId="{4A8231DC-553E-405D-AFCE-7A36A1480FCD}" type="presParOf" srcId="{A641D629-D750-4ECD-ACBE-2D3F8DCA6F80}" destId="{14800365-2E90-4F0B-830D-4AE02FD9DD3D}" srcOrd="5" destOrd="0" presId="urn:microsoft.com/office/officeart/2005/8/layout/vList2"/>
    <dgm:cxn modelId="{F079A722-C816-4B05-BF96-CFF72361282A}" type="presParOf" srcId="{A641D629-D750-4ECD-ACBE-2D3F8DCA6F80}" destId="{8B100EE3-2076-41CF-9E79-ABA804E73147}" srcOrd="6" destOrd="0" presId="urn:microsoft.com/office/officeart/2005/8/layout/vList2"/>
    <dgm:cxn modelId="{F9A61394-9696-4F52-83B4-B7C59B6B7BA2}" type="presParOf" srcId="{A641D629-D750-4ECD-ACBE-2D3F8DCA6F80}" destId="{B4D64C71-7038-4FD9-BFB5-482D1EF1346C}" srcOrd="7" destOrd="0" presId="urn:microsoft.com/office/officeart/2005/8/layout/vList2"/>
    <dgm:cxn modelId="{0577249F-C363-4931-81B4-E6026523381B}" type="presParOf" srcId="{A641D629-D750-4ECD-ACBE-2D3F8DCA6F80}" destId="{45CA7F3E-2EF4-492A-BED9-06E67B4A1C2F}" srcOrd="8" destOrd="0" presId="urn:microsoft.com/office/officeart/2005/8/layout/vList2"/>
    <dgm:cxn modelId="{F2DA8E5F-F413-4FB6-9D65-383EA0255D43}" type="presParOf" srcId="{A641D629-D750-4ECD-ACBE-2D3F8DCA6F80}" destId="{969FF576-9CD8-4795-B37F-B39C2922EAC2}" srcOrd="9" destOrd="0" presId="urn:microsoft.com/office/officeart/2005/8/layout/vList2"/>
    <dgm:cxn modelId="{42619289-239C-4526-B6C6-77FF3EA13668}" type="presParOf" srcId="{A641D629-D750-4ECD-ACBE-2D3F8DCA6F80}" destId="{2873EE85-803E-40A8-91B2-63AB6DFEAE31}" srcOrd="10" destOrd="0" presId="urn:microsoft.com/office/officeart/2005/8/layout/vList2"/>
    <dgm:cxn modelId="{8AA63C7D-9351-4833-9B9A-75A2166C539C}" type="presParOf" srcId="{A641D629-D750-4ECD-ACBE-2D3F8DCA6F80}" destId="{490B57A0-1FB3-4C05-B93A-414431A89C8B}" srcOrd="11" destOrd="0" presId="urn:microsoft.com/office/officeart/2005/8/layout/vList2"/>
    <dgm:cxn modelId="{FC957273-2109-42AB-BB85-2D71C0F99881}" type="presParOf" srcId="{A641D629-D750-4ECD-ACBE-2D3F8DCA6F80}" destId="{453EC166-FCE8-4A73-AF26-B2749EFFB3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12D82-DC0A-48D1-99D6-96586AE706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E46CEA-58BA-4C1B-A8F2-5398675661A2}">
      <dgm:prSet phldrT="[Text]" custT="1"/>
      <dgm:spPr>
        <a:solidFill>
          <a:srgbClr val="2D2E83"/>
        </a:solidFill>
      </dgm:spPr>
      <dgm:t>
        <a:bodyPr/>
        <a:lstStyle/>
        <a:p>
          <a:pPr algn="ctr"/>
          <a:r>
            <a:rPr lang="en-GB" sz="1600" b="1" i="0" dirty="0" err="1">
              <a:solidFill>
                <a:schemeClr val="bg1"/>
              </a:solidFill>
            </a:rPr>
            <a:t>Nationale</a:t>
          </a:r>
          <a:r>
            <a:rPr lang="en-GB" sz="1600" b="1" i="0" dirty="0">
              <a:solidFill>
                <a:schemeClr val="bg1"/>
              </a:solidFill>
            </a:rPr>
            <a:t> und </a:t>
          </a:r>
          <a:r>
            <a:rPr lang="en-GB" sz="1600" b="1" i="0" dirty="0" err="1">
              <a:solidFill>
                <a:schemeClr val="bg1"/>
              </a:solidFill>
            </a:rPr>
            <a:t>thematische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Initiativen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abbilden</a:t>
          </a:r>
          <a:r>
            <a:rPr lang="en-GB" sz="1600" b="1" i="0" dirty="0">
              <a:solidFill>
                <a:schemeClr val="bg1"/>
              </a:solidFill>
            </a:rPr>
            <a:t> und </a:t>
          </a:r>
          <a:r>
            <a:rPr lang="en-GB" sz="1600" b="1" i="0" dirty="0" err="1">
              <a:solidFill>
                <a:schemeClr val="bg1"/>
              </a:solidFill>
            </a:rPr>
            <a:t>verstehen</a:t>
          </a:r>
          <a:endParaRPr lang="en-GB" sz="1600" b="1" dirty="0">
            <a:solidFill>
              <a:schemeClr val="bg1"/>
            </a:solidFill>
          </a:endParaRPr>
        </a:p>
      </dgm:t>
    </dgm:pt>
    <dgm:pt modelId="{B6A2C0C7-8135-4A62-B1DB-DAB6F4D91BEB}" type="parTrans" cxnId="{16618293-16D1-446C-B527-8A63B97FB2FA}">
      <dgm:prSet/>
      <dgm:spPr/>
      <dgm:t>
        <a:bodyPr/>
        <a:lstStyle/>
        <a:p>
          <a:endParaRPr lang="en-GB"/>
        </a:p>
      </dgm:t>
    </dgm:pt>
    <dgm:pt modelId="{F187E905-B17A-4473-9848-B57AA5E7A6D9}" type="sibTrans" cxnId="{16618293-16D1-446C-B527-8A63B97FB2FA}">
      <dgm:prSet/>
      <dgm:spPr/>
      <dgm:t>
        <a:bodyPr/>
        <a:lstStyle/>
        <a:p>
          <a:endParaRPr lang="en-GB"/>
        </a:p>
      </dgm:t>
    </dgm:pt>
    <dgm:pt modelId="{1AB107FE-272C-4FCE-9CE8-EFB60EBE72EC}">
      <dgm:prSet phldrT="[Text]" custT="1"/>
      <dgm:spPr>
        <a:solidFill>
          <a:srgbClr val="2D2E83"/>
        </a:solidFill>
      </dgm:spPr>
      <dgm:t>
        <a:bodyPr/>
        <a:lstStyle/>
        <a:p>
          <a:pPr algn="ctr"/>
          <a:r>
            <a:rPr lang="en-GB" sz="1600" b="1" i="0" dirty="0" err="1">
              <a:solidFill>
                <a:schemeClr val="bg1"/>
              </a:solidFill>
            </a:rPr>
            <a:t>Inklusion</a:t>
          </a:r>
          <a:r>
            <a:rPr lang="en-GB" sz="1600" b="1" i="0" dirty="0">
              <a:solidFill>
                <a:schemeClr val="bg1"/>
              </a:solidFill>
            </a:rPr>
            <a:t> von </a:t>
          </a:r>
          <a:r>
            <a:rPr lang="en-GB" sz="1600" b="1" i="0" dirty="0" err="1">
              <a:solidFill>
                <a:schemeClr val="bg1"/>
              </a:solidFill>
            </a:rPr>
            <a:t>neuen</a:t>
          </a:r>
          <a:r>
            <a:rPr lang="en-GB" sz="1600" b="1" i="0" dirty="0">
              <a:solidFill>
                <a:schemeClr val="bg1"/>
              </a:solidFill>
            </a:rPr>
            <a:t>, </a:t>
          </a:r>
          <a:r>
            <a:rPr lang="en-GB" sz="1600" b="1" i="0" dirty="0" err="1">
              <a:solidFill>
                <a:schemeClr val="bg1"/>
              </a:solidFill>
            </a:rPr>
            <a:t>nicht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kommerziellen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transnationalen</a:t>
          </a:r>
          <a:r>
            <a:rPr lang="en-GB" sz="1600" b="1" i="0" dirty="0">
              <a:solidFill>
                <a:schemeClr val="bg1"/>
              </a:solidFill>
            </a:rPr>
            <a:t> Services</a:t>
          </a:r>
          <a:endParaRPr lang="en-GB" sz="1600" b="1" dirty="0">
            <a:solidFill>
              <a:schemeClr val="bg1"/>
            </a:solidFill>
          </a:endParaRPr>
        </a:p>
      </dgm:t>
    </dgm:pt>
    <dgm:pt modelId="{C97E09B7-8D88-4090-A3D3-D9376D1EF6A6}" type="parTrans" cxnId="{02593C35-6A39-4546-9C32-B40F1929BBFA}">
      <dgm:prSet/>
      <dgm:spPr/>
      <dgm:t>
        <a:bodyPr/>
        <a:lstStyle/>
        <a:p>
          <a:endParaRPr lang="en-GB"/>
        </a:p>
      </dgm:t>
    </dgm:pt>
    <dgm:pt modelId="{8FA5C661-5D20-47DD-9BDA-5F7B429E22B5}" type="sibTrans" cxnId="{02593C35-6A39-4546-9C32-B40F1929BBFA}">
      <dgm:prSet/>
      <dgm:spPr/>
      <dgm:t>
        <a:bodyPr/>
        <a:lstStyle/>
        <a:p>
          <a:endParaRPr lang="en-GB"/>
        </a:p>
      </dgm:t>
    </dgm:pt>
    <dgm:pt modelId="{7089849C-F0D5-4E13-8D7E-3EFA26386AA2}">
      <dgm:prSet phldrT="[Text]" custT="1"/>
      <dgm:spPr>
        <a:solidFill>
          <a:srgbClr val="2D2E83"/>
        </a:solidFill>
      </dgm:spPr>
      <dgm:t>
        <a:bodyPr/>
        <a:lstStyle/>
        <a:p>
          <a:pPr algn="ctr"/>
          <a:r>
            <a:rPr lang="en-GB" sz="1600" b="1" i="0" dirty="0" err="1">
              <a:solidFill>
                <a:schemeClr val="bg1"/>
              </a:solidFill>
            </a:rPr>
            <a:t>Schaffung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neuer</a:t>
          </a:r>
          <a:r>
            <a:rPr lang="en-GB" sz="1600" b="1" i="0" dirty="0">
              <a:solidFill>
                <a:schemeClr val="bg1"/>
              </a:solidFill>
            </a:rPr>
            <a:t>, </a:t>
          </a:r>
          <a:r>
            <a:rPr lang="en-GB" sz="1600" b="1" i="0" dirty="0" err="1">
              <a:solidFill>
                <a:schemeClr val="bg1"/>
              </a:solidFill>
            </a:rPr>
            <a:t>nachhaltiger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Businessmodelle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für</a:t>
          </a:r>
          <a:r>
            <a:rPr lang="en-GB" sz="1600" b="1" i="0" dirty="0">
              <a:solidFill>
                <a:schemeClr val="bg1"/>
              </a:solidFill>
            </a:rPr>
            <a:t> Services</a:t>
          </a:r>
          <a:endParaRPr lang="en-GB" sz="1600" b="1" dirty="0">
            <a:solidFill>
              <a:schemeClr val="bg1"/>
            </a:solidFill>
          </a:endParaRPr>
        </a:p>
      </dgm:t>
    </dgm:pt>
    <dgm:pt modelId="{CD6662F0-1E96-44ED-B737-81465C6A06D3}" type="parTrans" cxnId="{CA01D5AE-C4A6-4B5E-819D-65CE77302BE7}">
      <dgm:prSet/>
      <dgm:spPr/>
      <dgm:t>
        <a:bodyPr/>
        <a:lstStyle/>
        <a:p>
          <a:endParaRPr lang="en-GB"/>
        </a:p>
      </dgm:t>
    </dgm:pt>
    <dgm:pt modelId="{6FAB5761-5A38-4D5D-A998-A4330489B371}" type="sibTrans" cxnId="{CA01D5AE-C4A6-4B5E-819D-65CE77302BE7}">
      <dgm:prSet/>
      <dgm:spPr/>
      <dgm:t>
        <a:bodyPr/>
        <a:lstStyle/>
        <a:p>
          <a:endParaRPr lang="en-GB"/>
        </a:p>
      </dgm:t>
    </dgm:pt>
    <dgm:pt modelId="{06EB7E61-67AB-427F-B489-80001B3AEC29}">
      <dgm:prSet phldrT="[Text]" custT="1"/>
      <dgm:spPr>
        <a:solidFill>
          <a:srgbClr val="2D2E83"/>
        </a:solidFill>
      </dgm:spPr>
      <dgm:t>
        <a:bodyPr/>
        <a:lstStyle/>
        <a:p>
          <a:pPr algn="ctr"/>
          <a:r>
            <a:rPr lang="en-GB" sz="1600" b="1" i="0" dirty="0" err="1">
              <a:solidFill>
                <a:schemeClr val="bg1"/>
              </a:solidFill>
            </a:rPr>
            <a:t>FAIRness</a:t>
          </a:r>
          <a:r>
            <a:rPr lang="en-GB" sz="1600" b="1" i="0" dirty="0">
              <a:solidFill>
                <a:schemeClr val="bg1"/>
              </a:solidFill>
            </a:rPr>
            <a:t> von </a:t>
          </a:r>
          <a:r>
            <a:rPr lang="en-GB" sz="1600" b="1" i="0" dirty="0" err="1">
              <a:solidFill>
                <a:schemeClr val="bg1"/>
              </a:solidFill>
            </a:rPr>
            <a:t>Daten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über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nationale</a:t>
          </a:r>
          <a:r>
            <a:rPr lang="en-GB" sz="1600" b="1" i="0" dirty="0">
              <a:solidFill>
                <a:schemeClr val="bg1"/>
              </a:solidFill>
            </a:rPr>
            <a:t> und </a:t>
          </a:r>
          <a:r>
            <a:rPr lang="en-GB" sz="1600" b="1" i="0" dirty="0" err="1">
              <a:solidFill>
                <a:schemeClr val="bg1"/>
              </a:solidFill>
            </a:rPr>
            <a:t>disziplinäre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Grenzen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erhöhen</a:t>
          </a:r>
          <a:endParaRPr lang="en-GB" sz="1600" b="1" dirty="0">
            <a:solidFill>
              <a:schemeClr val="bg1"/>
            </a:solidFill>
          </a:endParaRPr>
        </a:p>
      </dgm:t>
    </dgm:pt>
    <dgm:pt modelId="{D8B3E934-EA44-4C5C-AC55-B47FC37D9B20}" type="parTrans" cxnId="{035E44C9-0A81-4A98-B365-FB0F814852A7}">
      <dgm:prSet/>
      <dgm:spPr/>
      <dgm:t>
        <a:bodyPr/>
        <a:lstStyle/>
        <a:p>
          <a:endParaRPr lang="de-DE"/>
        </a:p>
      </dgm:t>
    </dgm:pt>
    <dgm:pt modelId="{3196BD29-84E1-42B0-BA40-95FE51AD9EA1}" type="sibTrans" cxnId="{035E44C9-0A81-4A98-B365-FB0F814852A7}">
      <dgm:prSet/>
      <dgm:spPr/>
      <dgm:t>
        <a:bodyPr/>
        <a:lstStyle/>
        <a:p>
          <a:endParaRPr lang="de-DE"/>
        </a:p>
      </dgm:t>
    </dgm:pt>
    <dgm:pt modelId="{FC782D12-56D9-4ED5-B721-F1406F08061C}">
      <dgm:prSet phldrT="[Text]" custT="1"/>
      <dgm:spPr>
        <a:solidFill>
          <a:srgbClr val="2D2E83"/>
        </a:solidFill>
      </dgm:spPr>
      <dgm:t>
        <a:bodyPr/>
        <a:lstStyle/>
        <a:p>
          <a:pPr algn="ctr"/>
          <a:r>
            <a:rPr lang="en-GB" sz="1600" b="1" i="0" dirty="0" err="1">
              <a:solidFill>
                <a:schemeClr val="bg1"/>
              </a:solidFill>
            </a:rPr>
            <a:t>Aktive</a:t>
          </a:r>
          <a:r>
            <a:rPr lang="en-GB" sz="1600" b="1" i="0" dirty="0">
              <a:solidFill>
                <a:schemeClr val="bg1"/>
              </a:solidFill>
            </a:rPr>
            <a:t> </a:t>
          </a:r>
          <a:r>
            <a:rPr lang="en-GB" sz="1600" b="1" i="0" dirty="0" err="1">
              <a:solidFill>
                <a:schemeClr val="bg1"/>
              </a:solidFill>
            </a:rPr>
            <a:t>Einbindung</a:t>
          </a:r>
          <a:r>
            <a:rPr lang="en-GB" sz="1600" b="1" i="0" dirty="0">
              <a:solidFill>
                <a:schemeClr val="bg1"/>
              </a:solidFill>
            </a:rPr>
            <a:t> von </a:t>
          </a:r>
          <a:r>
            <a:rPr lang="en-GB" sz="1600" b="1" i="0" dirty="0" err="1">
              <a:solidFill>
                <a:schemeClr val="bg1"/>
              </a:solidFill>
            </a:rPr>
            <a:t>Stakeholdern</a:t>
          </a:r>
          <a:r>
            <a:rPr lang="en-GB" sz="1600" b="1" i="0" dirty="0">
              <a:solidFill>
                <a:schemeClr val="bg1"/>
              </a:solidFill>
            </a:rPr>
            <a:t> und Communities</a:t>
          </a:r>
          <a:endParaRPr lang="en-GB" sz="1600" b="1" dirty="0">
            <a:solidFill>
              <a:schemeClr val="bg1"/>
            </a:solidFill>
          </a:endParaRPr>
        </a:p>
      </dgm:t>
    </dgm:pt>
    <dgm:pt modelId="{09A6B56E-02AB-40EB-A2DB-FA97050C7FCD}" type="parTrans" cxnId="{F23F444F-6DBC-4FA7-A410-A3BD46A02B54}">
      <dgm:prSet/>
      <dgm:spPr/>
      <dgm:t>
        <a:bodyPr/>
        <a:lstStyle/>
        <a:p>
          <a:endParaRPr lang="de-DE"/>
        </a:p>
      </dgm:t>
    </dgm:pt>
    <dgm:pt modelId="{8AA69D24-64B7-4565-9C63-FF8F6E829853}" type="sibTrans" cxnId="{F23F444F-6DBC-4FA7-A410-A3BD46A02B54}">
      <dgm:prSet/>
      <dgm:spPr/>
      <dgm:t>
        <a:bodyPr/>
        <a:lstStyle/>
        <a:p>
          <a:endParaRPr lang="de-DE"/>
        </a:p>
      </dgm:t>
    </dgm:pt>
    <dgm:pt modelId="{21701E4B-78A9-4E0D-9439-44AB59E6458A}" type="pres">
      <dgm:prSet presAssocID="{3CB12D82-DC0A-48D1-99D6-96586AE706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264637C-A8F6-4D68-A8B8-A60A1BDDA25B}" type="pres">
      <dgm:prSet presAssocID="{6EE46CEA-58BA-4C1B-A8F2-5398675661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57C204-B2E6-4ECF-9B6D-FF85D9A39F46}" type="pres">
      <dgm:prSet presAssocID="{F187E905-B17A-4473-9848-B57AA5E7A6D9}" presName="spacer" presStyleCnt="0"/>
      <dgm:spPr/>
    </dgm:pt>
    <dgm:pt modelId="{E0DDCD12-0440-4E09-8CD6-750BE42D459B}" type="pres">
      <dgm:prSet presAssocID="{06EB7E61-67AB-427F-B489-80001B3AEC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15577A-DA2E-49FE-9229-F688D4EBD4A6}" type="pres">
      <dgm:prSet presAssocID="{3196BD29-84E1-42B0-BA40-95FE51AD9EA1}" presName="spacer" presStyleCnt="0"/>
      <dgm:spPr/>
    </dgm:pt>
    <dgm:pt modelId="{9C0F7213-20FC-4DB6-8DD7-FA198F811C39}" type="pres">
      <dgm:prSet presAssocID="{1AB107FE-272C-4FCE-9CE8-EFB60EBE72E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FCAF3C-EE10-45D5-A858-5531500E35E8}" type="pres">
      <dgm:prSet presAssocID="{8FA5C661-5D20-47DD-9BDA-5F7B429E22B5}" presName="spacer" presStyleCnt="0"/>
      <dgm:spPr/>
    </dgm:pt>
    <dgm:pt modelId="{F1D62906-B79D-4F4E-A535-E31F672517DC}" type="pres">
      <dgm:prSet presAssocID="{FC782D12-56D9-4ED5-B721-F1406F08061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313ECD-2823-4AD1-8D2B-E85570B9D3BD}" type="pres">
      <dgm:prSet presAssocID="{8AA69D24-64B7-4565-9C63-FF8F6E829853}" presName="spacer" presStyleCnt="0"/>
      <dgm:spPr/>
    </dgm:pt>
    <dgm:pt modelId="{869FAC2D-36ED-4896-B344-4B95D2D80F35}" type="pres">
      <dgm:prSet presAssocID="{7089849C-F0D5-4E13-8D7E-3EFA26386AA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F37B9D-4D5B-4AAE-A67C-1E6D2B983FC7}" type="presOf" srcId="{3CB12D82-DC0A-48D1-99D6-96586AE70613}" destId="{21701E4B-78A9-4E0D-9439-44AB59E6458A}" srcOrd="0" destOrd="0" presId="urn:microsoft.com/office/officeart/2005/8/layout/vList2"/>
    <dgm:cxn modelId="{5A419DDF-F624-45C0-85F6-C6BF51435D1F}" type="presOf" srcId="{7089849C-F0D5-4E13-8D7E-3EFA26386AA2}" destId="{869FAC2D-36ED-4896-B344-4B95D2D80F35}" srcOrd="0" destOrd="0" presId="urn:microsoft.com/office/officeart/2005/8/layout/vList2"/>
    <dgm:cxn modelId="{C35515F2-AC8A-4DAD-BC8D-49430F6F02DB}" type="presOf" srcId="{6EE46CEA-58BA-4C1B-A8F2-5398675661A2}" destId="{2264637C-A8F6-4D68-A8B8-A60A1BDDA25B}" srcOrd="0" destOrd="0" presId="urn:microsoft.com/office/officeart/2005/8/layout/vList2"/>
    <dgm:cxn modelId="{16618293-16D1-446C-B527-8A63B97FB2FA}" srcId="{3CB12D82-DC0A-48D1-99D6-96586AE70613}" destId="{6EE46CEA-58BA-4C1B-A8F2-5398675661A2}" srcOrd="0" destOrd="0" parTransId="{B6A2C0C7-8135-4A62-B1DB-DAB6F4D91BEB}" sibTransId="{F187E905-B17A-4473-9848-B57AA5E7A6D9}"/>
    <dgm:cxn modelId="{02593C35-6A39-4546-9C32-B40F1929BBFA}" srcId="{3CB12D82-DC0A-48D1-99D6-96586AE70613}" destId="{1AB107FE-272C-4FCE-9CE8-EFB60EBE72EC}" srcOrd="2" destOrd="0" parTransId="{C97E09B7-8D88-4090-A3D3-D9376D1EF6A6}" sibTransId="{8FA5C661-5D20-47DD-9BDA-5F7B429E22B5}"/>
    <dgm:cxn modelId="{54D2AB40-DD0D-448B-92B0-ECC36574EBB5}" type="presOf" srcId="{FC782D12-56D9-4ED5-B721-F1406F08061C}" destId="{F1D62906-B79D-4F4E-A535-E31F672517DC}" srcOrd="0" destOrd="0" presId="urn:microsoft.com/office/officeart/2005/8/layout/vList2"/>
    <dgm:cxn modelId="{58494664-60E8-4164-83CF-1F1F2EC872FB}" type="presOf" srcId="{06EB7E61-67AB-427F-B489-80001B3AEC29}" destId="{E0DDCD12-0440-4E09-8CD6-750BE42D459B}" srcOrd="0" destOrd="0" presId="urn:microsoft.com/office/officeart/2005/8/layout/vList2"/>
    <dgm:cxn modelId="{F23F444F-6DBC-4FA7-A410-A3BD46A02B54}" srcId="{3CB12D82-DC0A-48D1-99D6-96586AE70613}" destId="{FC782D12-56D9-4ED5-B721-F1406F08061C}" srcOrd="3" destOrd="0" parTransId="{09A6B56E-02AB-40EB-A2DB-FA97050C7FCD}" sibTransId="{8AA69D24-64B7-4565-9C63-FF8F6E829853}"/>
    <dgm:cxn modelId="{CA01D5AE-C4A6-4B5E-819D-65CE77302BE7}" srcId="{3CB12D82-DC0A-48D1-99D6-96586AE70613}" destId="{7089849C-F0D5-4E13-8D7E-3EFA26386AA2}" srcOrd="4" destOrd="0" parTransId="{CD6662F0-1E96-44ED-B737-81465C6A06D3}" sibTransId="{6FAB5761-5A38-4D5D-A998-A4330489B371}"/>
    <dgm:cxn modelId="{035E44C9-0A81-4A98-B365-FB0F814852A7}" srcId="{3CB12D82-DC0A-48D1-99D6-96586AE70613}" destId="{06EB7E61-67AB-427F-B489-80001B3AEC29}" srcOrd="1" destOrd="0" parTransId="{D8B3E934-EA44-4C5C-AC55-B47FC37D9B20}" sibTransId="{3196BD29-84E1-42B0-BA40-95FE51AD9EA1}"/>
    <dgm:cxn modelId="{CD0F5571-3FE6-42E3-829C-AEF95203FBC1}" type="presOf" srcId="{1AB107FE-272C-4FCE-9CE8-EFB60EBE72EC}" destId="{9C0F7213-20FC-4DB6-8DD7-FA198F811C39}" srcOrd="0" destOrd="0" presId="urn:microsoft.com/office/officeart/2005/8/layout/vList2"/>
    <dgm:cxn modelId="{23C96C03-D0C2-427E-9F75-F62EFF9D2A49}" type="presParOf" srcId="{21701E4B-78A9-4E0D-9439-44AB59E6458A}" destId="{2264637C-A8F6-4D68-A8B8-A60A1BDDA25B}" srcOrd="0" destOrd="0" presId="urn:microsoft.com/office/officeart/2005/8/layout/vList2"/>
    <dgm:cxn modelId="{EFAC6011-5A9C-4B45-A779-2F536EF24BC3}" type="presParOf" srcId="{21701E4B-78A9-4E0D-9439-44AB59E6458A}" destId="{BA57C204-B2E6-4ECF-9B6D-FF85D9A39F46}" srcOrd="1" destOrd="0" presId="urn:microsoft.com/office/officeart/2005/8/layout/vList2"/>
    <dgm:cxn modelId="{97A9B038-7EF9-4301-8A4C-54B05A5E4A9E}" type="presParOf" srcId="{21701E4B-78A9-4E0D-9439-44AB59E6458A}" destId="{E0DDCD12-0440-4E09-8CD6-750BE42D459B}" srcOrd="2" destOrd="0" presId="urn:microsoft.com/office/officeart/2005/8/layout/vList2"/>
    <dgm:cxn modelId="{214990AB-3F8E-4254-A7B1-9C11C93BC00C}" type="presParOf" srcId="{21701E4B-78A9-4E0D-9439-44AB59E6458A}" destId="{C915577A-DA2E-49FE-9229-F688D4EBD4A6}" srcOrd="3" destOrd="0" presId="urn:microsoft.com/office/officeart/2005/8/layout/vList2"/>
    <dgm:cxn modelId="{2F9183FB-3193-4068-8EA0-AB2691F56124}" type="presParOf" srcId="{21701E4B-78A9-4E0D-9439-44AB59E6458A}" destId="{9C0F7213-20FC-4DB6-8DD7-FA198F811C39}" srcOrd="4" destOrd="0" presId="urn:microsoft.com/office/officeart/2005/8/layout/vList2"/>
    <dgm:cxn modelId="{D0C04B9B-44F5-4B35-9AED-E7003423DCC7}" type="presParOf" srcId="{21701E4B-78A9-4E0D-9439-44AB59E6458A}" destId="{9AFCAF3C-EE10-45D5-A858-5531500E35E8}" srcOrd="5" destOrd="0" presId="urn:microsoft.com/office/officeart/2005/8/layout/vList2"/>
    <dgm:cxn modelId="{47B1C669-E4FB-4017-B0BB-1FFC3317172D}" type="presParOf" srcId="{21701E4B-78A9-4E0D-9439-44AB59E6458A}" destId="{F1D62906-B79D-4F4E-A535-E31F672517DC}" srcOrd="6" destOrd="0" presId="urn:microsoft.com/office/officeart/2005/8/layout/vList2"/>
    <dgm:cxn modelId="{FD95470D-E0EB-4A8C-A476-9178D38677D7}" type="presParOf" srcId="{21701E4B-78A9-4E0D-9439-44AB59E6458A}" destId="{7B313ECD-2823-4AD1-8D2B-E85570B9D3BD}" srcOrd="7" destOrd="0" presId="urn:microsoft.com/office/officeart/2005/8/layout/vList2"/>
    <dgm:cxn modelId="{7A2D37FA-BAC7-4099-BB57-381893C8A39D}" type="presParOf" srcId="{21701E4B-78A9-4E0D-9439-44AB59E6458A}" destId="{869FAC2D-36ED-4896-B344-4B95D2D80F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EA6D2-26BB-4B25-8FE2-0BB6ACDD61EE}">
      <dsp:nvSpPr>
        <dsp:cNvPr id="0" name=""/>
        <dsp:cNvSpPr/>
      </dsp:nvSpPr>
      <dsp:spPr>
        <a:xfrm>
          <a:off x="4561" y="0"/>
          <a:ext cx="6174271" cy="7825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EOSC </a:t>
          </a:r>
          <a:r>
            <a:rPr lang="de-DE" sz="3400" kern="1200" dirty="0" err="1" smtClean="0"/>
            <a:t>Governance</a:t>
          </a:r>
          <a:r>
            <a:rPr lang="de-DE" sz="3400" kern="1200" dirty="0" smtClean="0"/>
            <a:t> Board</a:t>
          </a:r>
          <a:endParaRPr lang="de-DE" sz="3400" kern="1200" dirty="0"/>
        </a:p>
      </dsp:txBody>
      <dsp:txXfrm>
        <a:off x="27481" y="22920"/>
        <a:ext cx="6128431" cy="736700"/>
      </dsp:txXfrm>
    </dsp:sp>
    <dsp:sp modelId="{65F4E97C-BDF6-4A42-89CD-423649327CC0}">
      <dsp:nvSpPr>
        <dsp:cNvPr id="0" name=""/>
        <dsp:cNvSpPr/>
      </dsp:nvSpPr>
      <dsp:spPr>
        <a:xfrm>
          <a:off x="2280" y="888795"/>
          <a:ext cx="2962702" cy="78254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Executive Board</a:t>
          </a:r>
          <a:endParaRPr lang="de-DE" sz="2700" kern="1200" dirty="0"/>
        </a:p>
      </dsp:txBody>
      <dsp:txXfrm>
        <a:off x="25200" y="911715"/>
        <a:ext cx="2916862" cy="736700"/>
      </dsp:txXfrm>
    </dsp:sp>
    <dsp:sp modelId="{C273DD45-2D9A-44B5-A3AC-27CC3915789B}">
      <dsp:nvSpPr>
        <dsp:cNvPr id="0" name=""/>
        <dsp:cNvSpPr/>
      </dsp:nvSpPr>
      <dsp:spPr>
        <a:xfrm>
          <a:off x="2280" y="1777100"/>
          <a:ext cx="2962702" cy="782540"/>
        </a:xfrm>
        <a:prstGeom prst="roundRect">
          <a:avLst>
            <a:gd name="adj" fmla="val 10000"/>
          </a:avLst>
        </a:prstGeom>
        <a:solidFill>
          <a:srgbClr val="97CD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Working Groups</a:t>
          </a:r>
          <a:endParaRPr lang="de-DE" sz="2000" kern="1200" dirty="0"/>
        </a:p>
      </dsp:txBody>
      <dsp:txXfrm>
        <a:off x="25200" y="1800020"/>
        <a:ext cx="2916862" cy="736700"/>
      </dsp:txXfrm>
    </dsp:sp>
    <dsp:sp modelId="{864B2411-5D0A-47DF-BFE5-F9735DD583E5}">
      <dsp:nvSpPr>
        <dsp:cNvPr id="0" name=""/>
        <dsp:cNvSpPr/>
      </dsp:nvSpPr>
      <dsp:spPr>
        <a:xfrm>
          <a:off x="3213849" y="888795"/>
          <a:ext cx="2962702" cy="78254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Stakeholder Forum</a:t>
          </a:r>
          <a:endParaRPr lang="de-DE" sz="2700" kern="1200" dirty="0"/>
        </a:p>
      </dsp:txBody>
      <dsp:txXfrm>
        <a:off x="3236769" y="911715"/>
        <a:ext cx="2916862" cy="736700"/>
      </dsp:txXfrm>
    </dsp:sp>
    <dsp:sp modelId="{4C9A8F3A-5E3D-4FD3-948D-3B854F2C2487}">
      <dsp:nvSpPr>
        <dsp:cNvPr id="0" name=""/>
        <dsp:cNvSpPr/>
      </dsp:nvSpPr>
      <dsp:spPr>
        <a:xfrm>
          <a:off x="3213849" y="1777100"/>
          <a:ext cx="2962702" cy="78254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Support Projects &amp; </a:t>
          </a:r>
          <a:r>
            <a:rPr lang="de-DE" sz="2000" kern="1200" dirty="0" err="1" smtClean="0"/>
            <a:t>Secretariat</a:t>
          </a:r>
          <a:endParaRPr lang="de-DE" sz="2000" kern="1200" dirty="0"/>
        </a:p>
      </dsp:txBody>
      <dsp:txXfrm>
        <a:off x="3236769" y="1800020"/>
        <a:ext cx="2916862" cy="736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7F70-1836-4412-83BD-7AFAD8DF3E4D}">
      <dsp:nvSpPr>
        <dsp:cNvPr id="0" name=""/>
        <dsp:cNvSpPr/>
      </dsp:nvSpPr>
      <dsp:spPr>
        <a:xfrm>
          <a:off x="327766" y="207"/>
          <a:ext cx="2470791" cy="1482474"/>
        </a:xfrm>
        <a:prstGeom prst="rect">
          <a:avLst/>
        </a:prstGeom>
        <a:solidFill>
          <a:srgbClr val="6AB6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 smtClean="0"/>
            <a:t>Landscape</a:t>
          </a:r>
          <a:endParaRPr lang="de-DE" sz="3200" kern="1200" dirty="0"/>
        </a:p>
      </dsp:txBody>
      <dsp:txXfrm>
        <a:off x="327766" y="207"/>
        <a:ext cx="2470791" cy="1482474"/>
      </dsp:txXfrm>
    </dsp:sp>
    <dsp:sp modelId="{25EFBCF9-797C-46F2-8D9E-18269AA46E9E}">
      <dsp:nvSpPr>
        <dsp:cNvPr id="0" name=""/>
        <dsp:cNvSpPr/>
      </dsp:nvSpPr>
      <dsp:spPr>
        <a:xfrm>
          <a:off x="3045636" y="207"/>
          <a:ext cx="2470791" cy="1482474"/>
        </a:xfrm>
        <a:prstGeom prst="rect">
          <a:avLst/>
        </a:prstGeom>
        <a:solidFill>
          <a:srgbClr val="3BA0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Rules </a:t>
          </a:r>
          <a:r>
            <a:rPr lang="de-DE" sz="3200" kern="1200" dirty="0" err="1" smtClean="0"/>
            <a:t>of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Participation</a:t>
          </a:r>
          <a:endParaRPr lang="de-DE" sz="3200" kern="1200" dirty="0"/>
        </a:p>
      </dsp:txBody>
      <dsp:txXfrm>
        <a:off x="3045636" y="207"/>
        <a:ext cx="2470791" cy="1482474"/>
      </dsp:txXfrm>
    </dsp:sp>
    <dsp:sp modelId="{0A5A28DD-83CA-4533-88F1-6BD83E5DBCEB}">
      <dsp:nvSpPr>
        <dsp:cNvPr id="0" name=""/>
        <dsp:cNvSpPr/>
      </dsp:nvSpPr>
      <dsp:spPr>
        <a:xfrm>
          <a:off x="5763507" y="207"/>
          <a:ext cx="2470791" cy="1482474"/>
        </a:xfrm>
        <a:prstGeom prst="rect">
          <a:avLst/>
        </a:prstGeom>
        <a:solidFill>
          <a:srgbClr val="A0D1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 smtClean="0"/>
            <a:t>Architecture</a:t>
          </a:r>
          <a:endParaRPr lang="de-DE" sz="3200" kern="1200" dirty="0"/>
        </a:p>
      </dsp:txBody>
      <dsp:txXfrm>
        <a:off x="5763507" y="207"/>
        <a:ext cx="2470791" cy="1482474"/>
      </dsp:txXfrm>
    </dsp:sp>
    <dsp:sp modelId="{5A39975D-7772-47AB-AFCB-004FB15B473F}">
      <dsp:nvSpPr>
        <dsp:cNvPr id="0" name=""/>
        <dsp:cNvSpPr/>
      </dsp:nvSpPr>
      <dsp:spPr>
        <a:xfrm>
          <a:off x="1686701" y="1729761"/>
          <a:ext cx="2470791" cy="1482474"/>
        </a:xfrm>
        <a:prstGeom prst="rect">
          <a:avLst/>
        </a:prstGeom>
        <a:solidFill>
          <a:srgbClr val="2365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 smtClean="0"/>
            <a:t>Sustainability</a:t>
          </a:r>
          <a:endParaRPr lang="de-DE" sz="3200" kern="1200" dirty="0"/>
        </a:p>
      </dsp:txBody>
      <dsp:txXfrm>
        <a:off x="1686701" y="1729761"/>
        <a:ext cx="2470791" cy="1482474"/>
      </dsp:txXfrm>
    </dsp:sp>
    <dsp:sp modelId="{871992F4-2B2D-41C4-9351-68AC0F336A24}">
      <dsp:nvSpPr>
        <dsp:cNvPr id="0" name=""/>
        <dsp:cNvSpPr/>
      </dsp:nvSpPr>
      <dsp:spPr>
        <a:xfrm>
          <a:off x="4404572" y="1729761"/>
          <a:ext cx="2470791" cy="1482474"/>
        </a:xfrm>
        <a:prstGeom prst="rect">
          <a:avLst/>
        </a:prstGeom>
        <a:solidFill>
          <a:srgbClr val="318A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FAIR</a:t>
          </a:r>
          <a:endParaRPr lang="de-DE" sz="3200" kern="1200" dirty="0"/>
        </a:p>
      </dsp:txBody>
      <dsp:txXfrm>
        <a:off x="4404572" y="1729761"/>
        <a:ext cx="2470791" cy="1482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BD175-8C3E-4A92-965D-15A0EA979077}">
      <dsp:nvSpPr>
        <dsp:cNvPr id="0" name=""/>
        <dsp:cNvSpPr/>
      </dsp:nvSpPr>
      <dsp:spPr>
        <a:xfrm>
          <a:off x="0" y="68947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>
              <a:solidFill>
                <a:srgbClr val="002060"/>
              </a:solidFill>
            </a:rPr>
            <a:t>Harmonised procedures for research data services delivery across countries</a:t>
          </a:r>
        </a:p>
      </dsp:txBody>
      <dsp:txXfrm>
        <a:off x="73690" y="142637"/>
        <a:ext cx="19150800" cy="1362175"/>
      </dsp:txXfrm>
    </dsp:sp>
    <dsp:sp modelId="{7AB9BD30-0E33-4611-8600-BF9C5857E391}">
      <dsp:nvSpPr>
        <dsp:cNvPr id="0" name=""/>
        <dsp:cNvSpPr/>
      </dsp:nvSpPr>
      <dsp:spPr>
        <a:xfrm>
          <a:off x="0" y="1687943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Coordination with other initiatives to achieve harmonisation for an inclusive EOSC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1761633"/>
        <a:ext cx="19150800" cy="1362175"/>
      </dsp:txXfrm>
    </dsp:sp>
    <dsp:sp modelId="{911D07A8-7750-4D77-953C-603E7E473FE4}">
      <dsp:nvSpPr>
        <dsp:cNvPr id="0" name=""/>
        <dsp:cNvSpPr/>
      </dsp:nvSpPr>
      <dsp:spPr>
        <a:xfrm>
          <a:off x="0" y="3306939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Full understanding of the state of national initiatives and compute and data services, supporting consolidation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3380629"/>
        <a:ext cx="19150800" cy="1362175"/>
      </dsp:txXfrm>
    </dsp:sp>
    <dsp:sp modelId="{8B100EE3-2076-41CF-9E79-ABA804E73147}">
      <dsp:nvSpPr>
        <dsp:cNvPr id="0" name=""/>
        <dsp:cNvSpPr/>
      </dsp:nvSpPr>
      <dsp:spPr>
        <a:xfrm>
          <a:off x="0" y="4925935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Increased FAIR data uptake at national levels and across scientific  communities and borders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4999625"/>
        <a:ext cx="19150800" cy="1362175"/>
      </dsp:txXfrm>
    </dsp:sp>
    <dsp:sp modelId="{45CA7F3E-2EF4-492A-BED9-06E67B4A1C2F}">
      <dsp:nvSpPr>
        <dsp:cNvPr id="0" name=""/>
        <dsp:cNvSpPr/>
      </dsp:nvSpPr>
      <dsp:spPr>
        <a:xfrm>
          <a:off x="0" y="6544930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Launch of new non-commercial transnational services in the EOSC Portal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6618620"/>
        <a:ext cx="19150800" cy="1362175"/>
      </dsp:txXfrm>
    </dsp:sp>
    <dsp:sp modelId="{2873EE85-803E-40A8-91B2-63AB6DFEAE31}">
      <dsp:nvSpPr>
        <dsp:cNvPr id="0" name=""/>
        <dsp:cNvSpPr/>
      </dsp:nvSpPr>
      <dsp:spPr>
        <a:xfrm>
          <a:off x="0" y="8163926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Active stakeholder community of EOSC supporters in each country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8237616"/>
        <a:ext cx="19150800" cy="1362175"/>
      </dsp:txXfrm>
    </dsp:sp>
    <dsp:sp modelId="{453EC166-FCE8-4A73-AF26-B2749EFFB3DB}">
      <dsp:nvSpPr>
        <dsp:cNvPr id="0" name=""/>
        <dsp:cNvSpPr/>
      </dsp:nvSpPr>
      <dsp:spPr>
        <a:xfrm>
          <a:off x="0" y="9782922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New viable business models for the sustainable provision of transnational services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9856612"/>
        <a:ext cx="19150800" cy="1362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BD175-8C3E-4A92-965D-15A0EA979077}">
      <dsp:nvSpPr>
        <dsp:cNvPr id="0" name=""/>
        <dsp:cNvSpPr/>
      </dsp:nvSpPr>
      <dsp:spPr>
        <a:xfrm>
          <a:off x="0" y="68947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>
              <a:solidFill>
                <a:srgbClr val="002060"/>
              </a:solidFill>
            </a:rPr>
            <a:t>Harmonised procedures for research data services delivery across countries</a:t>
          </a:r>
        </a:p>
      </dsp:txBody>
      <dsp:txXfrm>
        <a:off x="73690" y="142637"/>
        <a:ext cx="19150800" cy="1362175"/>
      </dsp:txXfrm>
    </dsp:sp>
    <dsp:sp modelId="{7AB9BD30-0E33-4611-8600-BF9C5857E391}">
      <dsp:nvSpPr>
        <dsp:cNvPr id="0" name=""/>
        <dsp:cNvSpPr/>
      </dsp:nvSpPr>
      <dsp:spPr>
        <a:xfrm>
          <a:off x="0" y="1687943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Coordination with other initiatives to achieve harmonisation for an inclusive EOSC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1761633"/>
        <a:ext cx="19150800" cy="1362175"/>
      </dsp:txXfrm>
    </dsp:sp>
    <dsp:sp modelId="{911D07A8-7750-4D77-953C-603E7E473FE4}">
      <dsp:nvSpPr>
        <dsp:cNvPr id="0" name=""/>
        <dsp:cNvSpPr/>
      </dsp:nvSpPr>
      <dsp:spPr>
        <a:xfrm>
          <a:off x="0" y="3306939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Full understanding of the state of national initiatives and compute and data services, supporting consolidation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3380629"/>
        <a:ext cx="19150800" cy="1362175"/>
      </dsp:txXfrm>
    </dsp:sp>
    <dsp:sp modelId="{8B100EE3-2076-41CF-9E79-ABA804E73147}">
      <dsp:nvSpPr>
        <dsp:cNvPr id="0" name=""/>
        <dsp:cNvSpPr/>
      </dsp:nvSpPr>
      <dsp:spPr>
        <a:xfrm>
          <a:off x="0" y="4925935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Increased FAIR data uptake at national levels and across scientific  communities and borders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4999625"/>
        <a:ext cx="19150800" cy="1362175"/>
      </dsp:txXfrm>
    </dsp:sp>
    <dsp:sp modelId="{45CA7F3E-2EF4-492A-BED9-06E67B4A1C2F}">
      <dsp:nvSpPr>
        <dsp:cNvPr id="0" name=""/>
        <dsp:cNvSpPr/>
      </dsp:nvSpPr>
      <dsp:spPr>
        <a:xfrm>
          <a:off x="0" y="6544930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Launch of new non-commercial transnational services in the EOSC Portal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6618620"/>
        <a:ext cx="19150800" cy="1362175"/>
      </dsp:txXfrm>
    </dsp:sp>
    <dsp:sp modelId="{2873EE85-803E-40A8-91B2-63AB6DFEAE31}">
      <dsp:nvSpPr>
        <dsp:cNvPr id="0" name=""/>
        <dsp:cNvSpPr/>
      </dsp:nvSpPr>
      <dsp:spPr>
        <a:xfrm>
          <a:off x="0" y="8163926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Active stakeholder community of EOSC supporters in each country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8237616"/>
        <a:ext cx="19150800" cy="1362175"/>
      </dsp:txXfrm>
    </dsp:sp>
    <dsp:sp modelId="{453EC166-FCE8-4A73-AF26-B2749EFFB3DB}">
      <dsp:nvSpPr>
        <dsp:cNvPr id="0" name=""/>
        <dsp:cNvSpPr/>
      </dsp:nvSpPr>
      <dsp:spPr>
        <a:xfrm>
          <a:off x="0" y="9782922"/>
          <a:ext cx="19298180" cy="1509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i="0" kern="1200" dirty="0">
              <a:solidFill>
                <a:srgbClr val="002060"/>
              </a:solidFill>
            </a:rPr>
            <a:t>New viable business models for the sustainable provision of transnational services</a:t>
          </a:r>
          <a:endParaRPr lang="en-GB" sz="3800" b="1" kern="1200" dirty="0">
            <a:solidFill>
              <a:srgbClr val="002060"/>
            </a:solidFill>
          </a:endParaRPr>
        </a:p>
      </dsp:txBody>
      <dsp:txXfrm>
        <a:off x="73690" y="9856612"/>
        <a:ext cx="19150800" cy="1362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637C-A8F6-4D68-A8B8-A60A1BDDA25B}">
      <dsp:nvSpPr>
        <dsp:cNvPr id="0" name=""/>
        <dsp:cNvSpPr/>
      </dsp:nvSpPr>
      <dsp:spPr>
        <a:xfrm>
          <a:off x="0" y="2709"/>
          <a:ext cx="5740649" cy="711360"/>
        </a:xfrm>
        <a:prstGeom prst="roundRect">
          <a:avLst/>
        </a:prstGeom>
        <a:solidFill>
          <a:srgbClr val="2D2E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err="1">
              <a:solidFill>
                <a:schemeClr val="bg1"/>
              </a:solidFill>
            </a:rPr>
            <a:t>Nationale</a:t>
          </a:r>
          <a:r>
            <a:rPr lang="en-GB" sz="1600" b="1" i="0" kern="1200" dirty="0">
              <a:solidFill>
                <a:schemeClr val="bg1"/>
              </a:solidFill>
            </a:rPr>
            <a:t> und </a:t>
          </a:r>
          <a:r>
            <a:rPr lang="en-GB" sz="1600" b="1" i="0" kern="1200" dirty="0" err="1">
              <a:solidFill>
                <a:schemeClr val="bg1"/>
              </a:solidFill>
            </a:rPr>
            <a:t>thematische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Initiativen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abbilden</a:t>
          </a:r>
          <a:r>
            <a:rPr lang="en-GB" sz="1600" b="1" i="0" kern="1200" dirty="0">
              <a:solidFill>
                <a:schemeClr val="bg1"/>
              </a:solidFill>
            </a:rPr>
            <a:t> und </a:t>
          </a:r>
          <a:r>
            <a:rPr lang="en-GB" sz="1600" b="1" i="0" kern="1200" dirty="0" err="1">
              <a:solidFill>
                <a:schemeClr val="bg1"/>
              </a:solidFill>
            </a:rPr>
            <a:t>verstehen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4726" y="37435"/>
        <a:ext cx="5671197" cy="641908"/>
      </dsp:txXfrm>
    </dsp:sp>
    <dsp:sp modelId="{E0DDCD12-0440-4E09-8CD6-750BE42D459B}">
      <dsp:nvSpPr>
        <dsp:cNvPr id="0" name=""/>
        <dsp:cNvSpPr/>
      </dsp:nvSpPr>
      <dsp:spPr>
        <a:xfrm>
          <a:off x="0" y="823509"/>
          <a:ext cx="5740649" cy="711360"/>
        </a:xfrm>
        <a:prstGeom prst="roundRect">
          <a:avLst/>
        </a:prstGeom>
        <a:solidFill>
          <a:srgbClr val="2D2E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err="1">
              <a:solidFill>
                <a:schemeClr val="bg1"/>
              </a:solidFill>
            </a:rPr>
            <a:t>FAIRness</a:t>
          </a:r>
          <a:r>
            <a:rPr lang="en-GB" sz="1600" b="1" i="0" kern="1200" dirty="0">
              <a:solidFill>
                <a:schemeClr val="bg1"/>
              </a:solidFill>
            </a:rPr>
            <a:t> von </a:t>
          </a:r>
          <a:r>
            <a:rPr lang="en-GB" sz="1600" b="1" i="0" kern="1200" dirty="0" err="1">
              <a:solidFill>
                <a:schemeClr val="bg1"/>
              </a:solidFill>
            </a:rPr>
            <a:t>Daten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über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nationale</a:t>
          </a:r>
          <a:r>
            <a:rPr lang="en-GB" sz="1600" b="1" i="0" kern="1200" dirty="0">
              <a:solidFill>
                <a:schemeClr val="bg1"/>
              </a:solidFill>
            </a:rPr>
            <a:t> und </a:t>
          </a:r>
          <a:r>
            <a:rPr lang="en-GB" sz="1600" b="1" i="0" kern="1200" dirty="0" err="1">
              <a:solidFill>
                <a:schemeClr val="bg1"/>
              </a:solidFill>
            </a:rPr>
            <a:t>disziplinäre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Grenzen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erhöhen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4726" y="858235"/>
        <a:ext cx="5671197" cy="641908"/>
      </dsp:txXfrm>
    </dsp:sp>
    <dsp:sp modelId="{9C0F7213-20FC-4DB6-8DD7-FA198F811C39}">
      <dsp:nvSpPr>
        <dsp:cNvPr id="0" name=""/>
        <dsp:cNvSpPr/>
      </dsp:nvSpPr>
      <dsp:spPr>
        <a:xfrm>
          <a:off x="0" y="1644309"/>
          <a:ext cx="5740649" cy="711360"/>
        </a:xfrm>
        <a:prstGeom prst="roundRect">
          <a:avLst/>
        </a:prstGeom>
        <a:solidFill>
          <a:srgbClr val="2D2E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err="1">
              <a:solidFill>
                <a:schemeClr val="bg1"/>
              </a:solidFill>
            </a:rPr>
            <a:t>Inklusion</a:t>
          </a:r>
          <a:r>
            <a:rPr lang="en-GB" sz="1600" b="1" i="0" kern="1200" dirty="0">
              <a:solidFill>
                <a:schemeClr val="bg1"/>
              </a:solidFill>
            </a:rPr>
            <a:t> von </a:t>
          </a:r>
          <a:r>
            <a:rPr lang="en-GB" sz="1600" b="1" i="0" kern="1200" dirty="0" err="1">
              <a:solidFill>
                <a:schemeClr val="bg1"/>
              </a:solidFill>
            </a:rPr>
            <a:t>neuen</a:t>
          </a:r>
          <a:r>
            <a:rPr lang="en-GB" sz="1600" b="1" i="0" kern="1200" dirty="0">
              <a:solidFill>
                <a:schemeClr val="bg1"/>
              </a:solidFill>
            </a:rPr>
            <a:t>, </a:t>
          </a:r>
          <a:r>
            <a:rPr lang="en-GB" sz="1600" b="1" i="0" kern="1200" dirty="0" err="1">
              <a:solidFill>
                <a:schemeClr val="bg1"/>
              </a:solidFill>
            </a:rPr>
            <a:t>nicht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kommerziellen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transnationalen</a:t>
          </a:r>
          <a:r>
            <a:rPr lang="en-GB" sz="1600" b="1" i="0" kern="1200" dirty="0">
              <a:solidFill>
                <a:schemeClr val="bg1"/>
              </a:solidFill>
            </a:rPr>
            <a:t> Services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4726" y="1679035"/>
        <a:ext cx="5671197" cy="641908"/>
      </dsp:txXfrm>
    </dsp:sp>
    <dsp:sp modelId="{F1D62906-B79D-4F4E-A535-E31F672517DC}">
      <dsp:nvSpPr>
        <dsp:cNvPr id="0" name=""/>
        <dsp:cNvSpPr/>
      </dsp:nvSpPr>
      <dsp:spPr>
        <a:xfrm>
          <a:off x="0" y="2465109"/>
          <a:ext cx="5740649" cy="711360"/>
        </a:xfrm>
        <a:prstGeom prst="roundRect">
          <a:avLst/>
        </a:prstGeom>
        <a:solidFill>
          <a:srgbClr val="2D2E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err="1">
              <a:solidFill>
                <a:schemeClr val="bg1"/>
              </a:solidFill>
            </a:rPr>
            <a:t>Aktive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Einbindung</a:t>
          </a:r>
          <a:r>
            <a:rPr lang="en-GB" sz="1600" b="1" i="0" kern="1200" dirty="0">
              <a:solidFill>
                <a:schemeClr val="bg1"/>
              </a:solidFill>
            </a:rPr>
            <a:t> von </a:t>
          </a:r>
          <a:r>
            <a:rPr lang="en-GB" sz="1600" b="1" i="0" kern="1200" dirty="0" err="1">
              <a:solidFill>
                <a:schemeClr val="bg1"/>
              </a:solidFill>
            </a:rPr>
            <a:t>Stakeholdern</a:t>
          </a:r>
          <a:r>
            <a:rPr lang="en-GB" sz="1600" b="1" i="0" kern="1200" dirty="0">
              <a:solidFill>
                <a:schemeClr val="bg1"/>
              </a:solidFill>
            </a:rPr>
            <a:t> und Communities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4726" y="2499835"/>
        <a:ext cx="5671197" cy="641908"/>
      </dsp:txXfrm>
    </dsp:sp>
    <dsp:sp modelId="{869FAC2D-36ED-4896-B344-4B95D2D80F35}">
      <dsp:nvSpPr>
        <dsp:cNvPr id="0" name=""/>
        <dsp:cNvSpPr/>
      </dsp:nvSpPr>
      <dsp:spPr>
        <a:xfrm>
          <a:off x="0" y="3285910"/>
          <a:ext cx="5740649" cy="711360"/>
        </a:xfrm>
        <a:prstGeom prst="roundRect">
          <a:avLst/>
        </a:prstGeom>
        <a:solidFill>
          <a:srgbClr val="2D2E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err="1">
              <a:solidFill>
                <a:schemeClr val="bg1"/>
              </a:solidFill>
            </a:rPr>
            <a:t>Schaffung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neuer</a:t>
          </a:r>
          <a:r>
            <a:rPr lang="en-GB" sz="1600" b="1" i="0" kern="1200" dirty="0">
              <a:solidFill>
                <a:schemeClr val="bg1"/>
              </a:solidFill>
            </a:rPr>
            <a:t>, </a:t>
          </a:r>
          <a:r>
            <a:rPr lang="en-GB" sz="1600" b="1" i="0" kern="1200" dirty="0" err="1">
              <a:solidFill>
                <a:schemeClr val="bg1"/>
              </a:solidFill>
            </a:rPr>
            <a:t>nachhaltiger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Businessmodelle</a:t>
          </a:r>
          <a:r>
            <a:rPr lang="en-GB" sz="1600" b="1" i="0" kern="1200" dirty="0">
              <a:solidFill>
                <a:schemeClr val="bg1"/>
              </a:solidFill>
            </a:rPr>
            <a:t> </a:t>
          </a:r>
          <a:r>
            <a:rPr lang="en-GB" sz="1600" b="1" i="0" kern="1200" dirty="0" err="1">
              <a:solidFill>
                <a:schemeClr val="bg1"/>
              </a:solidFill>
            </a:rPr>
            <a:t>für</a:t>
          </a:r>
          <a:r>
            <a:rPr lang="en-GB" sz="1600" b="1" i="0" kern="1200" dirty="0">
              <a:solidFill>
                <a:schemeClr val="bg1"/>
              </a:solidFill>
            </a:rPr>
            <a:t> Services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34726" y="3320636"/>
        <a:ext cx="5671197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05C8-60ED-AF4D-A147-014F4BAC0E3D}" type="datetimeFigureOut">
              <a:rPr lang="it-IT" smtClean="0"/>
              <a:t>24/01/2020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1C5E-528C-C149-8865-4CA72B6C70FD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6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26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2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07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63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41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83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14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29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www.eosc-pillar.eu/" TargetMode="Externa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EBF6-5787-244F-B1D3-D75C97E1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6210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BC64DB-9E72-AD44-9374-6ECD0900D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9723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672171-08F9-441D-92BA-73AFD09E51E8}"/>
              </a:ext>
            </a:extLst>
          </p:cNvPr>
          <p:cNvGrpSpPr/>
          <p:nvPr userDrawn="1"/>
        </p:nvGrpSpPr>
        <p:grpSpPr>
          <a:xfrm>
            <a:off x="1613706" y="6377650"/>
            <a:ext cx="8964591" cy="335666"/>
            <a:chOff x="1380469" y="6377650"/>
            <a:chExt cx="8964590" cy="335666"/>
          </a:xfrm>
        </p:grpSpPr>
        <p:pic>
          <p:nvPicPr>
            <p:cNvPr id="7" name="Immagine 7">
              <a:extLst>
                <a:ext uri="{FF2B5EF4-FFF2-40B4-BE49-F238E27FC236}">
                  <a16:creationId xmlns:a16="http://schemas.microsoft.com/office/drawing/2014/main" id="{4888217D-E1C2-48D8-B9E2-B8C5DDF2C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80469" y="6377650"/>
              <a:ext cx="503499" cy="335666"/>
            </a:xfrm>
            <a:prstGeom prst="rect">
              <a:avLst/>
            </a:prstGeom>
          </p:spPr>
        </p:pic>
        <p:sp>
          <p:nvSpPr>
            <p:cNvPr id="10" name="CasellaDiTesto 8">
              <a:extLst>
                <a:ext uri="{FF2B5EF4-FFF2-40B4-BE49-F238E27FC236}">
                  <a16:creationId xmlns:a16="http://schemas.microsoft.com/office/drawing/2014/main" id="{CB34A9AD-98EB-4751-87E3-AD220E4FED28}"/>
                </a:ext>
              </a:extLst>
            </p:cNvPr>
            <p:cNvSpPr txBox="1"/>
            <p:nvPr userDrawn="1"/>
          </p:nvSpPr>
          <p:spPr>
            <a:xfrm>
              <a:off x="2008211" y="6422372"/>
              <a:ext cx="833684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EOSC-Pillar has received funding from the European Union’s Horizon 2020 research and innovation </a:t>
              </a:r>
              <a:r>
                <a:rPr lang="en-US" sz="750" kern="1200" baseline="0" dirty="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75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under Grant Agreement No. 857650.</a:t>
              </a:r>
              <a:r>
                <a:rPr lang="it-IT" sz="750" baseline="0" dirty="0">
                  <a:solidFill>
                    <a:schemeClr val="tx1"/>
                  </a:solidFill>
                  <a:effectLst/>
                </a:rPr>
                <a:t> </a:t>
              </a:r>
              <a:endParaRPr lang="it-IT" sz="750" baseline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B506A-D5D0-CF42-BB84-8DDEC38F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C79415-8E05-6C42-918C-72CAFF23BD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575546-5FBB-E041-9E90-C901B97B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7883F3-486E-E541-A1F9-E28F45E6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7C919-D12D-3946-8199-778DA737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2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1E7F5-1095-844F-9296-73C9EC5E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F9A1CE-1DEE-A74E-B0E4-6E37CEF5EA8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F55C8C-7D20-2044-BAED-8E08E0F45A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3472C1-2277-0F4D-983D-534E0CDB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23/01/2020</a:t>
            </a:r>
            <a:endParaRPr lang="en-GB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944E85-8D70-3B47-A114-7B2C885E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OANA Netzwerktreffen/Wien</a:t>
            </a:r>
            <a:endParaRPr lang="en-GB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1BACA2-E8F8-DA4B-BC21-DE6151E6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664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144E0-80B3-7B45-97BE-A7A0E2DE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6ABABB-8D0D-2F46-9D80-EFCFE8CC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DD1026-8BDA-C54B-9ADE-568BB6A8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9C1063-D627-3140-B2C2-59796A0A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2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720EFEC-D75F-044C-90E5-6F88685E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F79E1E-9DB0-AE44-AF50-844ECBC8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1A19B6-506E-E241-B20E-837B332A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0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7E80E-3D2C-6B46-A60F-BC7226C3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4607B1-0B15-AE40-8A7D-FEADDC180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0C87A5-5C6A-5E49-89B9-0B455FB175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2"/>
              </a:buBlip>
              <a:defRPr sz="1200"/>
            </a:lvl1pPr>
            <a:lvl2pPr marL="557213" indent="-214313">
              <a:buFontTx/>
              <a:buBlip>
                <a:blip r:embed="rId2"/>
              </a:buBlip>
              <a:defRPr sz="1050"/>
            </a:lvl2pPr>
            <a:lvl3pPr marL="814388" indent="-128588">
              <a:buFontTx/>
              <a:buBlip>
                <a:blip r:embed="rId2"/>
              </a:buBlip>
              <a:defRPr sz="900"/>
            </a:lvl3pPr>
            <a:lvl4pPr marL="1157288" indent="-128588">
              <a:buFontTx/>
              <a:buBlip>
                <a:blip r:embed="rId2"/>
              </a:buBlip>
              <a:defRPr sz="750"/>
            </a:lvl4pPr>
            <a:lvl5pPr marL="1500188" indent="-128588">
              <a:buFontTx/>
              <a:buBlip>
                <a:blip r:embed="rId2"/>
              </a:buBlip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ABA8D5-78FF-E944-BA27-8FD794E9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23/01/2020</a:t>
            </a:r>
            <a:endParaRPr lang="en-GB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9453DC-C692-5845-9F1E-2DE7791D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OANA Netzwerktreffen/Wien</a:t>
            </a:r>
            <a:endParaRPr lang="en-GB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83239F-FA0E-A744-AE60-E2D962B8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348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0966F5-211D-4D13-A4D8-325CF25D4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105"/>
          <a:stretch/>
        </p:blipFill>
        <p:spPr>
          <a:xfrm>
            <a:off x="0" y="2390505"/>
            <a:ext cx="12192000" cy="44674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FCAC92-CFB0-4C0C-B598-6A952EDA3F64}"/>
              </a:ext>
            </a:extLst>
          </p:cNvPr>
          <p:cNvGrpSpPr/>
          <p:nvPr userDrawn="1"/>
        </p:nvGrpSpPr>
        <p:grpSpPr>
          <a:xfrm>
            <a:off x="1613706" y="6377650"/>
            <a:ext cx="8964591" cy="335666"/>
            <a:chOff x="1380469" y="6377650"/>
            <a:chExt cx="8964590" cy="33566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AEC9CFA-5920-5743-AFE5-3510E13E5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80469" y="6377650"/>
              <a:ext cx="503499" cy="335666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F4FF85D-90AF-0742-ADBE-558C51097374}"/>
                </a:ext>
              </a:extLst>
            </p:cNvPr>
            <p:cNvSpPr txBox="1"/>
            <p:nvPr userDrawn="1"/>
          </p:nvSpPr>
          <p:spPr>
            <a:xfrm>
              <a:off x="2008211" y="6422372"/>
              <a:ext cx="833684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kern="1200" baseline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EOSC-Pillar has received funding from the European Union’s Horizon 2020 research and innovation </a:t>
              </a:r>
              <a:r>
                <a:rPr lang="en-US" sz="750" kern="1200" baseline="0" dirty="0" err="1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Programme</a:t>
              </a:r>
              <a:r>
                <a:rPr lang="en-US" sz="750" kern="1200" baseline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under Grant Agreement No. 857650.</a:t>
              </a:r>
              <a:r>
                <a:rPr lang="it-IT" sz="750" baseline="0" dirty="0">
                  <a:solidFill>
                    <a:schemeClr val="bg1"/>
                  </a:solidFill>
                  <a:effectLst/>
                </a:rPr>
                <a:t> </a:t>
              </a:r>
              <a:endParaRPr lang="it-IT" sz="75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EEC2BB-0203-453D-8DFD-E58C8206E89F}"/>
              </a:ext>
            </a:extLst>
          </p:cNvPr>
          <p:cNvSpPr txBox="1"/>
          <p:nvPr userDrawn="1"/>
        </p:nvSpPr>
        <p:spPr>
          <a:xfrm>
            <a:off x="1017560" y="2599509"/>
            <a:ext cx="457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FA29F5-49D5-4ECF-BF42-381AF2ECF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7560" y="3736729"/>
            <a:ext cx="4572000" cy="839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ttangolo 90">
            <a:extLst>
              <a:ext uri="{FF2B5EF4-FFF2-40B4-BE49-F238E27FC236}">
                <a16:creationId xmlns:a16="http://schemas.microsoft.com/office/drawing/2014/main" id="{F8D2D2B6-B721-4952-91F6-EB22DEFFD874}"/>
              </a:ext>
            </a:extLst>
          </p:cNvPr>
          <p:cNvSpPr/>
          <p:nvPr userDrawn="1"/>
        </p:nvSpPr>
        <p:spPr>
          <a:xfrm>
            <a:off x="7067151" y="2857409"/>
            <a:ext cx="457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700" dirty="0">
                <a:solidFill>
                  <a:schemeClr val="bg1"/>
                </a:solidFill>
              </a:rPr>
              <a:t>Get in touch with us!</a:t>
            </a:r>
          </a:p>
        </p:txBody>
      </p:sp>
      <p:sp>
        <p:nvSpPr>
          <p:cNvPr id="15" name="CasellaDiTesto 86">
            <a:extLst>
              <a:ext uri="{FF2B5EF4-FFF2-40B4-BE49-F238E27FC236}">
                <a16:creationId xmlns:a16="http://schemas.microsoft.com/office/drawing/2014/main" id="{8EC67A9B-B383-4876-A046-A8FE0CE750C0}"/>
              </a:ext>
            </a:extLst>
          </p:cNvPr>
          <p:cNvSpPr txBox="1"/>
          <p:nvPr userDrawn="1"/>
        </p:nvSpPr>
        <p:spPr>
          <a:xfrm>
            <a:off x="8103325" y="3762372"/>
            <a:ext cx="3657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www.eosc-pillar.eu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it-IT" sz="1800" b="1" dirty="0">
                <a:solidFill>
                  <a:schemeClr val="bg1"/>
                </a:solidFill>
              </a:rPr>
              <a:t>@</a:t>
            </a:r>
            <a:r>
              <a:rPr lang="it-IT" sz="1800" b="1" u="sng" dirty="0">
                <a:solidFill>
                  <a:schemeClr val="bg1"/>
                </a:solidFill>
              </a:rPr>
              <a:t>EoscPillar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/company/</a:t>
            </a:r>
            <a:r>
              <a:rPr lang="en-US" sz="1800" b="1" dirty="0" err="1">
                <a:solidFill>
                  <a:schemeClr val="bg1"/>
                </a:solidFill>
              </a:rPr>
              <a:t>eosc</a:t>
            </a:r>
            <a:r>
              <a:rPr lang="en-US" sz="1800" b="1" dirty="0">
                <a:solidFill>
                  <a:schemeClr val="bg1"/>
                </a:solidFill>
              </a:rPr>
              <a:t>-pillar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https://static.thenounproject.com/png/23267-200.png">
            <a:extLst>
              <a:ext uri="{FF2B5EF4-FFF2-40B4-BE49-F238E27FC236}">
                <a16:creationId xmlns:a16="http://schemas.microsoft.com/office/drawing/2014/main" id="{7BF4887C-A9EF-4562-AB02-92123CC8D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99" y="4426666"/>
            <a:ext cx="602436" cy="6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atic.thenounproject.com/png/2051022-200.png">
            <a:extLst>
              <a:ext uri="{FF2B5EF4-FFF2-40B4-BE49-F238E27FC236}">
                <a16:creationId xmlns:a16="http://schemas.microsoft.com/office/drawing/2014/main" id="{71391808-FAE7-450D-BBC7-925C95D30E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99" y="5128729"/>
            <a:ext cx="602436" cy="6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.thenounproject.com/png/1939503-200.png">
            <a:extLst>
              <a:ext uri="{FF2B5EF4-FFF2-40B4-BE49-F238E27FC236}">
                <a16:creationId xmlns:a16="http://schemas.microsoft.com/office/drawing/2014/main" id="{93DEF7B6-1F7C-40F3-B967-A04F2D3592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99" y="3724603"/>
            <a:ext cx="602436" cy="6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3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CFDFB5-CF5A-B843-969A-5FDB4B9F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2CE996-F8AE-FC41-AAED-9BE5E9DEA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CDC587-0130-8D4C-81D6-7013B1490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124AA8-7229-8F45-B230-510A10C35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5EF02C-F5FA-4948-B233-4A53460A9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0FDB144-67C6-984A-AC35-BE00E2D21737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75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1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0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0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pillar.eu/contact-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eosc-pillar.eu" TargetMode="External"/><Relationship Id="rId4" Type="http://schemas.openxmlformats.org/officeDocument/2006/relationships/hyperlink" Target="mailto:info@aussda.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mailto:lisa.hoenegger@univie.ac.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microsoft.com/office/2007/relationships/diagramDrawing" Target="../diagrams/drawing3.xml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diagramQuickStyle" Target="../diagrams/quickStyle5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diagramColors" Target="../diagrams/colors3.xml"/><Relationship Id="rId33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24" Type="http://schemas.openxmlformats.org/officeDocument/2006/relationships/diagramQuickStyle" Target="../diagrams/quickStyle3.xml"/><Relationship Id="rId32" Type="http://schemas.openxmlformats.org/officeDocument/2006/relationships/diagramData" Target="../diagrams/data5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diagramLayout" Target="../diagrams/layout3.xml"/><Relationship Id="rId28" Type="http://schemas.openxmlformats.org/officeDocument/2006/relationships/diagramLayout" Target="../diagrams/layout4.xml"/><Relationship Id="rId36" Type="http://schemas.microsoft.com/office/2007/relationships/diagramDrawing" Target="../diagrams/drawing5.xml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microsoft.com/office/2007/relationships/diagramDrawing" Target="../diagrams/drawing4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diagramData" Target="../diagrams/data3.xml"/><Relationship Id="rId27" Type="http://schemas.openxmlformats.org/officeDocument/2006/relationships/diagramData" Target="../diagrams/data4.xml"/><Relationship Id="rId30" Type="http://schemas.openxmlformats.org/officeDocument/2006/relationships/diagramColors" Target="../diagrams/colors4.xml"/><Relationship Id="rId35" Type="http://schemas.openxmlformats.org/officeDocument/2006/relationships/diagramColors" Target="../diagrams/colors5.xml"/><Relationship Id="rId8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06210"/>
            <a:ext cx="9144000" cy="1877545"/>
          </a:xfrm>
        </p:spPr>
        <p:txBody>
          <a:bodyPr/>
          <a:lstStyle/>
          <a:p>
            <a:r>
              <a:rPr lang="en-GB" b="1" dirty="0" smtClean="0"/>
              <a:t>Coordination and Harmonisation of National &amp; Thematic Initiatives to support EOSC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/>
              <a:t>Universität</a:t>
            </a:r>
            <a:r>
              <a:rPr lang="en-GB" sz="2000" dirty="0"/>
              <a:t> Wien, DLE </a:t>
            </a:r>
            <a:r>
              <a:rPr lang="en-GB" sz="2000" dirty="0" err="1"/>
              <a:t>Bibliotheks</a:t>
            </a:r>
            <a:r>
              <a:rPr lang="en-GB" sz="2000" dirty="0"/>
              <a:t>- und </a:t>
            </a:r>
            <a:r>
              <a:rPr lang="en-GB" sz="2000" dirty="0" err="1"/>
              <a:t>Archivwesen</a:t>
            </a:r>
            <a:r>
              <a:rPr lang="en-GB" sz="2000" dirty="0"/>
              <a:t>, </a:t>
            </a:r>
          </a:p>
          <a:p>
            <a:r>
              <a:rPr lang="en-GB" sz="2000" dirty="0"/>
              <a:t>AUSSDA – The Austrian Social Science Data </a:t>
            </a:r>
            <a:r>
              <a:rPr lang="en-GB" sz="2000" dirty="0" smtClean="0"/>
              <a:t>Archive</a:t>
            </a:r>
          </a:p>
          <a:p>
            <a:r>
              <a:rPr lang="en-GB" sz="2000" dirty="0" smtClean="0"/>
              <a:t>Lisa Hönegger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42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Kontakt und weitere Informationen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sz="2400" dirty="0" smtClean="0"/>
              <a:t>EOSC-</a:t>
            </a:r>
            <a:r>
              <a:rPr lang="de-AT" sz="2400" dirty="0" err="1" smtClean="0"/>
              <a:t>Pillar</a:t>
            </a:r>
            <a:r>
              <a:rPr lang="de-AT" sz="2400" dirty="0" smtClean="0"/>
              <a:t> Koordination/Project Office: </a:t>
            </a:r>
            <a:r>
              <a:rPr lang="de-AT" sz="2400" dirty="0" err="1" smtClean="0"/>
              <a:t>Consortium</a:t>
            </a:r>
            <a:r>
              <a:rPr lang="de-AT" sz="2400" dirty="0" smtClean="0"/>
              <a:t> GARR - Rom</a:t>
            </a:r>
          </a:p>
          <a:p>
            <a:pPr lvl="1"/>
            <a:r>
              <a:rPr lang="de-AT" sz="2000" dirty="0"/>
              <a:t>Kontakt: </a:t>
            </a:r>
            <a:r>
              <a:rPr lang="de-AT" sz="2000" dirty="0">
                <a:hlinkClick r:id="rId3"/>
              </a:rPr>
              <a:t>https://</a:t>
            </a:r>
            <a:r>
              <a:rPr lang="de-AT" sz="2000" dirty="0" smtClean="0">
                <a:hlinkClick r:id="rId3"/>
              </a:rPr>
              <a:t>eosc-pillar.eu/contact-us</a:t>
            </a:r>
            <a:endParaRPr lang="de-AT" sz="2000" dirty="0" smtClean="0"/>
          </a:p>
          <a:p>
            <a:pPr marL="342900" lvl="1" indent="0">
              <a:buNone/>
            </a:pPr>
            <a:endParaRPr lang="de-AT" dirty="0"/>
          </a:p>
          <a:p>
            <a:r>
              <a:rPr lang="de-AT" sz="2400" dirty="0"/>
              <a:t>EOSC-</a:t>
            </a:r>
            <a:r>
              <a:rPr lang="de-AT" sz="2400" dirty="0" err="1"/>
              <a:t>Pillar</a:t>
            </a:r>
            <a:r>
              <a:rPr lang="de-AT" sz="2400" dirty="0"/>
              <a:t> Österreich: Universität Wien </a:t>
            </a:r>
            <a:r>
              <a:rPr lang="de-AT" sz="2400" dirty="0" smtClean="0"/>
              <a:t>- </a:t>
            </a:r>
            <a:r>
              <a:rPr lang="en-GB" sz="2400" dirty="0" err="1"/>
              <a:t>Bibliotheks</a:t>
            </a:r>
            <a:r>
              <a:rPr lang="en-GB" sz="2400" dirty="0"/>
              <a:t>- und </a:t>
            </a:r>
            <a:r>
              <a:rPr lang="en-GB" sz="2400" dirty="0" err="1"/>
              <a:t>Archivwesen</a:t>
            </a:r>
            <a:r>
              <a:rPr lang="de-AT" sz="2400" dirty="0" smtClean="0"/>
              <a:t> </a:t>
            </a:r>
            <a:r>
              <a:rPr lang="de-AT" sz="2400" dirty="0"/>
              <a:t>-</a:t>
            </a:r>
            <a:r>
              <a:rPr lang="de-AT" sz="2400" dirty="0" smtClean="0"/>
              <a:t> </a:t>
            </a:r>
            <a:r>
              <a:rPr lang="de-AT" sz="2400" dirty="0"/>
              <a:t>AUSSDA</a:t>
            </a:r>
          </a:p>
          <a:p>
            <a:pPr lvl="1"/>
            <a:r>
              <a:rPr lang="de-AT" sz="2000" dirty="0" smtClean="0"/>
              <a:t>Kontakt: </a:t>
            </a:r>
            <a:r>
              <a:rPr lang="de-AT" sz="2000" dirty="0" smtClean="0">
                <a:hlinkClick r:id="rId4"/>
              </a:rPr>
              <a:t>info@aussda.at</a:t>
            </a:r>
            <a:endParaRPr lang="de-AT" sz="2000" dirty="0" smtClean="0"/>
          </a:p>
          <a:p>
            <a:pPr marL="0" indent="0">
              <a:buNone/>
            </a:pPr>
            <a:endParaRPr lang="de-AT" dirty="0" smtClean="0"/>
          </a:p>
          <a:p>
            <a:r>
              <a:rPr lang="de-AT" sz="2400" dirty="0" smtClean="0"/>
              <a:t>Projektwebsite: </a:t>
            </a:r>
            <a:r>
              <a:rPr lang="de-AT" sz="2400" dirty="0" smtClean="0">
                <a:hlinkClick r:id="rId5" action="ppaction://hlinkfile"/>
              </a:rPr>
              <a:t>eosc-pillar.eu</a:t>
            </a:r>
            <a:endParaRPr lang="de-AT" sz="24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17559" y="3430456"/>
            <a:ext cx="4672687" cy="27723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3200" dirty="0" smtClean="0"/>
              <a:t>Lisa Hönegger</a:t>
            </a:r>
          </a:p>
          <a:p>
            <a:pPr marL="0" indent="0">
              <a:buNone/>
            </a:pPr>
            <a:r>
              <a:rPr lang="en-GB" sz="3200" dirty="0" err="1" smtClean="0"/>
              <a:t>Universität</a:t>
            </a:r>
            <a:r>
              <a:rPr lang="en-GB" sz="3200" dirty="0" smtClean="0"/>
              <a:t> Wien - </a:t>
            </a:r>
            <a:r>
              <a:rPr lang="en-GB" sz="3200" dirty="0" err="1"/>
              <a:t>Bibliotheks</a:t>
            </a:r>
            <a:r>
              <a:rPr lang="en-GB" sz="3200" dirty="0"/>
              <a:t>- und </a:t>
            </a:r>
            <a:r>
              <a:rPr lang="en-GB" sz="3200" dirty="0" err="1" smtClean="0"/>
              <a:t>Archivwesen</a:t>
            </a:r>
            <a:r>
              <a:rPr lang="en-GB" sz="3200" dirty="0" smtClean="0"/>
              <a:t>/AUSSDA</a:t>
            </a:r>
          </a:p>
          <a:p>
            <a:pPr marL="0" indent="0">
              <a:buNone/>
            </a:pPr>
            <a:r>
              <a:rPr lang="en-GB" sz="3200" dirty="0" smtClean="0">
                <a:hlinkClick r:id="rId2"/>
              </a:rPr>
              <a:t>lisa.hoenegger@univie.ac.at</a:t>
            </a:r>
            <a:endParaRPr lang="en-GB" sz="32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material by the EOSC-Pillar Consortium is licensed under a </a:t>
            </a:r>
            <a:r>
              <a:rPr lang="de-AT" dirty="0" smtClean="0">
                <a:hlinkClick r:id="rId3"/>
              </a:rPr>
              <a:t>Creative </a:t>
            </a:r>
            <a:r>
              <a:rPr lang="de-AT" dirty="0" err="1" smtClean="0">
                <a:hlinkClick r:id="rId3"/>
              </a:rPr>
              <a:t>Commons</a:t>
            </a:r>
            <a:r>
              <a:rPr lang="de-AT" dirty="0" smtClean="0">
                <a:hlinkClick r:id="rId3"/>
              </a:rPr>
              <a:t> Attribution 4.0 International </a:t>
            </a:r>
            <a:r>
              <a:rPr lang="de-AT" dirty="0" err="1">
                <a:hlinkClick r:id="rId3"/>
              </a:rPr>
              <a:t>L</a:t>
            </a:r>
            <a:r>
              <a:rPr lang="de-AT" dirty="0" err="1" smtClean="0">
                <a:hlinkClick r:id="rId3"/>
              </a:rPr>
              <a:t>icense</a:t>
            </a:r>
            <a:r>
              <a:rPr lang="de-AT" dirty="0" smtClean="0"/>
              <a:t>.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48" y="5339530"/>
            <a:ext cx="1175094" cy="4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The European Open Science Cloud – </a:t>
            </a:r>
            <a:r>
              <a:rPr lang="de-AT" sz="2800" dirty="0"/>
              <a:t>T</a:t>
            </a:r>
            <a:r>
              <a:rPr lang="de-AT" sz="2800" dirty="0" smtClean="0"/>
              <a:t>he </a:t>
            </a:r>
            <a:r>
              <a:rPr lang="de-AT" sz="2800" dirty="0" err="1" smtClean="0"/>
              <a:t>bigger</a:t>
            </a:r>
            <a:r>
              <a:rPr lang="de-AT" sz="2800" dirty="0" smtClean="0"/>
              <a:t> </a:t>
            </a:r>
            <a:r>
              <a:rPr lang="de-AT" sz="2800" dirty="0" err="1" smtClean="0"/>
              <a:t>picture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2400" dirty="0"/>
              <a:t>Initiative der Europäischen </a:t>
            </a:r>
            <a:r>
              <a:rPr lang="de-AT" sz="2400" dirty="0" smtClean="0"/>
              <a:t>Kommission</a:t>
            </a:r>
          </a:p>
          <a:p>
            <a:pPr marL="0" indent="0">
              <a:buNone/>
            </a:pPr>
            <a:endParaRPr lang="de-AT" sz="2400" dirty="0"/>
          </a:p>
          <a:p>
            <a:r>
              <a:rPr lang="de-AT" sz="2400" dirty="0" smtClean="0"/>
              <a:t>Start 2015/2016</a:t>
            </a:r>
          </a:p>
          <a:p>
            <a:pPr marL="0" indent="0">
              <a:buNone/>
            </a:pPr>
            <a:endParaRPr lang="de-AT" sz="2400" dirty="0" smtClean="0"/>
          </a:p>
          <a:p>
            <a:r>
              <a:rPr lang="de-AT" sz="2400" dirty="0" smtClean="0"/>
              <a:t>Launch 2018 am </a:t>
            </a:r>
            <a:r>
              <a:rPr lang="en-GB" sz="2400" dirty="0" err="1"/>
              <a:t>Bibliotheks</a:t>
            </a:r>
            <a:r>
              <a:rPr lang="en-GB" sz="2400" dirty="0"/>
              <a:t>- und </a:t>
            </a:r>
            <a:r>
              <a:rPr lang="en-GB" sz="2400" dirty="0" err="1"/>
              <a:t>Archivwesen</a:t>
            </a:r>
            <a:r>
              <a:rPr lang="de-AT" sz="2400" dirty="0" smtClean="0"/>
              <a:t> der Universität Wien</a:t>
            </a:r>
          </a:p>
          <a:p>
            <a:pPr marL="0" indent="0">
              <a:buNone/>
            </a:pPr>
            <a:endParaRPr lang="de-AT" sz="2400" dirty="0" smtClean="0"/>
          </a:p>
          <a:p>
            <a:r>
              <a:rPr lang="de-AT" sz="2400" dirty="0" smtClean="0"/>
              <a:t>Ziel: Aufbau, Stärkung und Harmonisierung der europäischen Forschungsinfrastruktur für einen offenen Zugang zu Forschungsdaten und Services durch die Zusammenführung </a:t>
            </a:r>
            <a:r>
              <a:rPr lang="de-DE" sz="2400" dirty="0" smtClean="0"/>
              <a:t>bestehender e-</a:t>
            </a:r>
            <a:r>
              <a:rPr lang="de-DE" sz="2400" dirty="0" err="1"/>
              <a:t>i</a:t>
            </a:r>
            <a:r>
              <a:rPr lang="de-DE" sz="2400" dirty="0" err="1" smtClean="0"/>
              <a:t>nfrastructures</a:t>
            </a:r>
            <a:r>
              <a:rPr lang="de-DE" sz="2400" dirty="0" smtClean="0"/>
              <a:t> </a:t>
            </a:r>
            <a:r>
              <a:rPr lang="de-DE" sz="2400" dirty="0"/>
              <a:t>über Länder- und </a:t>
            </a:r>
            <a:r>
              <a:rPr lang="de-DE" sz="2400" dirty="0" err="1" smtClean="0"/>
              <a:t>Disziplinengrenzen</a:t>
            </a:r>
            <a:r>
              <a:rPr lang="de-DE" sz="2400" dirty="0" smtClean="0"/>
              <a:t>.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6"/>
                </a:solidFill>
              </a:rPr>
              <a:t>In </a:t>
            </a:r>
            <a:r>
              <a:rPr lang="en-US" sz="2400" b="1" i="1" dirty="0">
                <a:solidFill>
                  <a:schemeClr val="accent6"/>
                </a:solidFill>
              </a:rPr>
              <a:t>a motto, “pursuing unity in diversity</a:t>
            </a:r>
            <a:r>
              <a:rPr lang="en-US" sz="2400" b="1" i="1" dirty="0" smtClean="0">
                <a:solidFill>
                  <a:schemeClr val="accent6"/>
                </a:solidFill>
              </a:rPr>
              <a:t>”.</a:t>
            </a:r>
            <a:endParaRPr lang="de-AT" sz="2400" b="1" dirty="0" smtClean="0">
              <a:solidFill>
                <a:schemeClr val="accent6"/>
              </a:solidFill>
            </a:endParaRPr>
          </a:p>
          <a:p>
            <a:pPr marL="3429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5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lke 17"/>
          <p:cNvSpPr/>
          <p:nvPr/>
        </p:nvSpPr>
        <p:spPr>
          <a:xfrm>
            <a:off x="902752" y="990115"/>
            <a:ext cx="9457863" cy="5399037"/>
          </a:xfrm>
          <a:prstGeom prst="cloud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</a:schemeClr>
              </a:gs>
              <a:gs pos="70000">
                <a:srgbClr val="C1E0ED"/>
              </a:gs>
              <a:gs pos="86000">
                <a:srgbClr val="B7DCEB"/>
              </a:gs>
              <a:gs pos="100000">
                <a:srgbClr val="C8E5F0"/>
              </a:gs>
            </a:gsLst>
            <a:lin ang="27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EOSC </a:t>
            </a:r>
            <a:r>
              <a:rPr lang="de-AT" sz="2800" dirty="0" err="1" smtClean="0"/>
              <a:t>Governance</a:t>
            </a:r>
            <a:endParaRPr lang="de-AT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945438081"/>
              </p:ext>
            </p:extLst>
          </p:nvPr>
        </p:nvGraphicFramePr>
        <p:xfrm>
          <a:off x="2493405" y="2368078"/>
          <a:ext cx="6178833" cy="256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572415" y="3024488"/>
            <a:ext cx="289280" cy="2072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554942" y="3929162"/>
            <a:ext cx="289280" cy="20724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828438" y="3169243"/>
            <a:ext cx="289280" cy="2072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828439" y="4074030"/>
            <a:ext cx="289280" cy="2072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181" y="4572022"/>
            <a:ext cx="289280" cy="20724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452753" y="4311748"/>
            <a:ext cx="289280" cy="20724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181" y="3544521"/>
            <a:ext cx="289280" cy="2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Arbeitsschwerpunkte zur Umsetzung der EOSC</a:t>
            </a:r>
            <a:endParaRPr lang="de-AT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757478"/>
              </p:ext>
            </p:extLst>
          </p:nvPr>
        </p:nvGraphicFramePr>
        <p:xfrm>
          <a:off x="1814967" y="1898689"/>
          <a:ext cx="8562065" cy="321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/>
              <a:t>The European Open Science Cloud – </a:t>
            </a:r>
            <a:r>
              <a:rPr lang="de-AT" sz="2800" dirty="0" smtClean="0"/>
              <a:t>Satus quo und nächste Schritte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Die EOSC im Entstehungsprozess – das Konzept </a:t>
            </a:r>
            <a:r>
              <a:rPr lang="de-DE" sz="2400" dirty="0"/>
              <a:t>entwickelt </a:t>
            </a:r>
            <a:r>
              <a:rPr lang="de-DE" sz="2400" dirty="0" smtClean="0"/>
              <a:t>sich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Status quo: Einigung auf „minimal </a:t>
            </a:r>
            <a:r>
              <a:rPr lang="de-DE" sz="2400" dirty="0" err="1"/>
              <a:t>v</a:t>
            </a:r>
            <a:r>
              <a:rPr lang="de-DE" sz="2400" dirty="0" err="1" smtClean="0"/>
              <a:t>iable</a:t>
            </a:r>
            <a:r>
              <a:rPr lang="de-DE" sz="2400" dirty="0" smtClean="0"/>
              <a:t> </a:t>
            </a:r>
            <a:r>
              <a:rPr lang="de-DE" sz="2400" dirty="0" err="1"/>
              <a:t>p</a:t>
            </a:r>
            <a:r>
              <a:rPr lang="de-DE" sz="2400" dirty="0" err="1" smtClean="0"/>
              <a:t>roduct</a:t>
            </a:r>
            <a:r>
              <a:rPr lang="de-DE" sz="2400" dirty="0"/>
              <a:t>" bis Ende </a:t>
            </a:r>
            <a:r>
              <a:rPr lang="de-DE" sz="2400" dirty="0" smtClean="0"/>
              <a:t>2020:</a:t>
            </a:r>
          </a:p>
          <a:p>
            <a:pPr lvl="1"/>
            <a:r>
              <a:rPr lang="de-DE" sz="2100" dirty="0"/>
              <a:t>Rules </a:t>
            </a:r>
            <a:r>
              <a:rPr lang="de-DE" sz="2100" dirty="0" err="1"/>
              <a:t>of</a:t>
            </a:r>
            <a:r>
              <a:rPr lang="de-DE" sz="2100" dirty="0"/>
              <a:t> </a:t>
            </a:r>
            <a:r>
              <a:rPr lang="de-DE" sz="2100" dirty="0" err="1"/>
              <a:t>Participation</a:t>
            </a:r>
            <a:endParaRPr lang="de-DE" sz="2100" dirty="0"/>
          </a:p>
          <a:p>
            <a:pPr lvl="1"/>
            <a:r>
              <a:rPr lang="de-DE" sz="2100" dirty="0" smtClean="0"/>
              <a:t>Rechtspersönlichkeit </a:t>
            </a:r>
            <a:r>
              <a:rPr lang="de-DE" sz="2100" dirty="0"/>
              <a:t>und </a:t>
            </a:r>
            <a:r>
              <a:rPr lang="de-DE" sz="2100" dirty="0" err="1"/>
              <a:t>Governance</a:t>
            </a:r>
            <a:r>
              <a:rPr lang="de-DE" sz="2100" dirty="0"/>
              <a:t> nach 2020</a:t>
            </a:r>
          </a:p>
          <a:p>
            <a:pPr lvl="1"/>
            <a:r>
              <a:rPr lang="de-DE" sz="2100" dirty="0" smtClean="0"/>
              <a:t>„</a:t>
            </a:r>
            <a:r>
              <a:rPr lang="de-DE" sz="2100" dirty="0" err="1"/>
              <a:t>Federated</a:t>
            </a:r>
            <a:r>
              <a:rPr lang="de-DE" sz="2100" dirty="0"/>
              <a:t> Core“ mit Grundstock an Services</a:t>
            </a:r>
          </a:p>
          <a:p>
            <a:pPr lvl="1"/>
            <a:r>
              <a:rPr lang="de-DE" sz="2100" dirty="0" smtClean="0"/>
              <a:t>Entwicklung </a:t>
            </a:r>
            <a:r>
              <a:rPr lang="de-DE" sz="2100" dirty="0"/>
              <a:t>von Metriken für FAIR-Data und Zertifizierung von Repositorien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Entwicklung darüber hinaus ist Diskussionsgegenstand</a:t>
            </a:r>
          </a:p>
          <a:p>
            <a:pPr marL="3429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8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84958"/>
            <a:ext cx="9144000" cy="1642425"/>
          </a:xfrm>
        </p:spPr>
        <p:txBody>
          <a:bodyPr>
            <a:normAutofit/>
          </a:bodyPr>
          <a:lstStyle/>
          <a:p>
            <a:r>
              <a:rPr lang="en-GB" b="1" dirty="0"/>
              <a:t>Coordination and Harmonisation of National &amp; Thematic Initiatives to support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olo 8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Regionale </a:t>
            </a:r>
            <a:r>
              <a:rPr lang="it-IT" sz="2800" dirty="0" err="1"/>
              <a:t>Projekte</a:t>
            </a:r>
            <a:r>
              <a:rPr lang="it-IT" sz="2800" dirty="0"/>
              <a:t> </a:t>
            </a:r>
            <a:r>
              <a:rPr lang="it-IT" sz="2800" dirty="0" err="1"/>
              <a:t>für</a:t>
            </a:r>
            <a:r>
              <a:rPr lang="it-IT" sz="2800" dirty="0"/>
              <a:t> EOSC</a:t>
            </a:r>
            <a:endParaRPr lang="en-GB" sz="2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5" name="Shape 2012"/>
          <p:cNvGrpSpPr/>
          <p:nvPr/>
        </p:nvGrpSpPr>
        <p:grpSpPr>
          <a:xfrm>
            <a:off x="3322382" y="-18725"/>
            <a:ext cx="8883525" cy="6549876"/>
            <a:chOff x="2979925" y="-33602"/>
            <a:chExt cx="6221677" cy="4549334"/>
          </a:xfrm>
          <a:solidFill>
            <a:schemeClr val="accent3">
              <a:lumMod val="85000"/>
            </a:schemeClr>
          </a:solidFill>
        </p:grpSpPr>
        <p:sp>
          <p:nvSpPr>
            <p:cNvPr id="6" name="Shape 2013"/>
            <p:cNvSpPr/>
            <p:nvPr/>
          </p:nvSpPr>
          <p:spPr>
            <a:xfrm>
              <a:off x="5709810" y="2172877"/>
              <a:ext cx="237476" cy="11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" name="Shape 2014"/>
            <p:cNvSpPr/>
            <p:nvPr/>
          </p:nvSpPr>
          <p:spPr>
            <a:xfrm>
              <a:off x="5951685" y="3592014"/>
              <a:ext cx="171510" cy="172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" name="Shape 2015"/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" name="Shape 2016"/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" name="Shape 2017"/>
            <p:cNvSpPr/>
            <p:nvPr/>
          </p:nvSpPr>
          <p:spPr>
            <a:xfrm>
              <a:off x="5810958" y="3583492"/>
              <a:ext cx="177008" cy="196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" name="Shape 2018"/>
            <p:cNvSpPr/>
            <p:nvPr/>
          </p:nvSpPr>
          <p:spPr>
            <a:xfrm>
              <a:off x="6017651" y="3676182"/>
              <a:ext cx="241874" cy="2056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2" name="Shape 2020"/>
            <p:cNvSpPr/>
            <p:nvPr/>
          </p:nvSpPr>
          <p:spPr>
            <a:xfrm>
              <a:off x="5320612" y="3211660"/>
              <a:ext cx="266061" cy="194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3" name="Shape 2021"/>
            <p:cNvSpPr/>
            <p:nvPr/>
          </p:nvSpPr>
          <p:spPr>
            <a:xfrm>
              <a:off x="5338203" y="3253211"/>
              <a:ext cx="517832" cy="466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4" name="Shape 2022"/>
            <p:cNvSpPr/>
            <p:nvPr/>
          </p:nvSpPr>
          <p:spPr>
            <a:xfrm>
              <a:off x="7316078" y="4213153"/>
              <a:ext cx="216587" cy="121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5" name="Shape 2023"/>
            <p:cNvSpPr/>
            <p:nvPr/>
          </p:nvSpPr>
          <p:spPr>
            <a:xfrm>
              <a:off x="5794467" y="3262800"/>
              <a:ext cx="424380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6" name="Shape 2024"/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7" name="Shape 2025"/>
            <p:cNvSpPr/>
            <p:nvPr/>
          </p:nvSpPr>
          <p:spPr>
            <a:xfrm>
              <a:off x="5753789" y="1798916"/>
              <a:ext cx="494744" cy="296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8" name="Shape 2026"/>
            <p:cNvSpPr/>
            <p:nvPr/>
          </p:nvSpPr>
          <p:spPr>
            <a:xfrm>
              <a:off x="5535001" y="3399175"/>
              <a:ext cx="359513" cy="30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2027"/>
            <p:cNvSpPr/>
            <p:nvPr/>
          </p:nvSpPr>
          <p:spPr>
            <a:xfrm>
              <a:off x="4877542" y="1947009"/>
              <a:ext cx="322132" cy="36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2028"/>
            <p:cNvSpPr/>
            <p:nvPr/>
          </p:nvSpPr>
          <p:spPr>
            <a:xfrm>
              <a:off x="4518028" y="2422185"/>
              <a:ext cx="310038" cy="35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2029"/>
            <p:cNvSpPr/>
            <p:nvPr/>
          </p:nvSpPr>
          <p:spPr>
            <a:xfrm>
              <a:off x="8054896" y="3267063"/>
              <a:ext cx="384801" cy="263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2030"/>
            <p:cNvSpPr/>
            <p:nvPr/>
          </p:nvSpPr>
          <p:spPr>
            <a:xfrm>
              <a:off x="5550394" y="2957025"/>
              <a:ext cx="547516" cy="376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2031"/>
            <p:cNvSpPr/>
            <p:nvPr/>
          </p:nvSpPr>
          <p:spPr>
            <a:xfrm>
              <a:off x="5991266" y="1973644"/>
              <a:ext cx="656360" cy="596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2032"/>
            <p:cNvSpPr/>
            <p:nvPr/>
          </p:nvSpPr>
          <p:spPr>
            <a:xfrm>
              <a:off x="6376066" y="2862203"/>
              <a:ext cx="354016" cy="336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2033"/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solidFill>
              <a:srgbClr val="CC0099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2034"/>
            <p:cNvSpPr/>
            <p:nvPr/>
          </p:nvSpPr>
          <p:spPr>
            <a:xfrm>
              <a:off x="5187582" y="2730091"/>
              <a:ext cx="547516" cy="294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2035"/>
            <p:cNvSpPr/>
            <p:nvPr/>
          </p:nvSpPr>
          <p:spPr>
            <a:xfrm>
              <a:off x="7687685" y="3123231"/>
              <a:ext cx="662956" cy="2365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2036"/>
            <p:cNvSpPr/>
            <p:nvPr/>
          </p:nvSpPr>
          <p:spPr>
            <a:xfrm>
              <a:off x="5769180" y="1991757"/>
              <a:ext cx="413385" cy="308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2037"/>
            <p:cNvSpPr/>
            <p:nvPr/>
          </p:nvSpPr>
          <p:spPr>
            <a:xfrm>
              <a:off x="5766982" y="1595421"/>
              <a:ext cx="401291" cy="265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2038"/>
            <p:cNvSpPr/>
            <p:nvPr/>
          </p:nvSpPr>
          <p:spPr>
            <a:xfrm>
              <a:off x="6144085" y="3377866"/>
              <a:ext cx="556312" cy="4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2039"/>
            <p:cNvSpPr/>
            <p:nvPr/>
          </p:nvSpPr>
          <p:spPr>
            <a:xfrm>
              <a:off x="8212114" y="3121100"/>
              <a:ext cx="622277" cy="493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2040"/>
            <p:cNvSpPr/>
            <p:nvPr/>
          </p:nvSpPr>
          <p:spPr>
            <a:xfrm>
              <a:off x="4983087" y="2966615"/>
              <a:ext cx="635471" cy="313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solidFill>
              <a:srgbClr val="CC0099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2041"/>
            <p:cNvSpPr/>
            <p:nvPr/>
          </p:nvSpPr>
          <p:spPr>
            <a:xfrm>
              <a:off x="3808896" y="2714110"/>
              <a:ext cx="1185185" cy="11900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pattFill prst="ltHorz">
              <a:fgClr>
                <a:srgbClr val="FFC000"/>
              </a:fgClr>
              <a:bgClr>
                <a:srgbClr val="CC0099"/>
              </a:bgClr>
            </a:patt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2042"/>
            <p:cNvSpPr/>
            <p:nvPr/>
          </p:nvSpPr>
          <p:spPr>
            <a:xfrm>
              <a:off x="2979925" y="1055254"/>
              <a:ext cx="543118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2043"/>
            <p:cNvSpPr/>
            <p:nvPr/>
          </p:nvSpPr>
          <p:spPr>
            <a:xfrm>
              <a:off x="5322812" y="2251718"/>
              <a:ext cx="802583" cy="65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2044"/>
            <p:cNvSpPr/>
            <p:nvPr/>
          </p:nvSpPr>
          <p:spPr>
            <a:xfrm>
              <a:off x="3482366" y="2092972"/>
              <a:ext cx="378203" cy="415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2045"/>
            <p:cNvSpPr/>
            <p:nvPr/>
          </p:nvSpPr>
          <p:spPr>
            <a:xfrm>
              <a:off x="3117355" y="3610126"/>
              <a:ext cx="405690" cy="613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2047"/>
            <p:cNvSpPr/>
            <p:nvPr/>
          </p:nvSpPr>
          <p:spPr>
            <a:xfrm>
              <a:off x="4736816" y="3211660"/>
              <a:ext cx="1121418" cy="1240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rgbClr val="CC0099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2048"/>
            <p:cNvSpPr/>
            <p:nvPr/>
          </p:nvSpPr>
          <p:spPr>
            <a:xfrm>
              <a:off x="5904410" y="2909082"/>
              <a:ext cx="841064" cy="588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2049"/>
            <p:cNvSpPr/>
            <p:nvPr/>
          </p:nvSpPr>
          <p:spPr>
            <a:xfrm>
              <a:off x="6015453" y="2278355"/>
              <a:ext cx="1400673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2050"/>
            <p:cNvSpPr/>
            <p:nvPr/>
          </p:nvSpPr>
          <p:spPr>
            <a:xfrm>
              <a:off x="5078737" y="538527"/>
              <a:ext cx="643166" cy="16940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2051"/>
            <p:cNvSpPr/>
            <p:nvPr/>
          </p:nvSpPr>
          <p:spPr>
            <a:xfrm>
              <a:off x="4686242" y="235947"/>
              <a:ext cx="1226963" cy="16801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2052"/>
            <p:cNvSpPr/>
            <p:nvPr/>
          </p:nvSpPr>
          <p:spPr>
            <a:xfrm>
              <a:off x="5828550" y="-33602"/>
              <a:ext cx="3373052" cy="3300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322" y="88091"/>
                  </a:moveTo>
                  <a:cubicBezTo>
                    <a:pt x="36673" y="88251"/>
                    <a:pt x="36673" y="88251"/>
                    <a:pt x="36673" y="88251"/>
                  </a:cubicBezTo>
                  <a:cubicBezTo>
                    <a:pt x="36673" y="88251"/>
                    <a:pt x="36267" y="88653"/>
                    <a:pt x="36267" y="88492"/>
                  </a:cubicBezTo>
                  <a:cubicBezTo>
                    <a:pt x="36186" y="88332"/>
                    <a:pt x="36348" y="88010"/>
                    <a:pt x="36348" y="87849"/>
                  </a:cubicBezTo>
                  <a:cubicBezTo>
                    <a:pt x="36267" y="87769"/>
                    <a:pt x="35862" y="88010"/>
                    <a:pt x="35943" y="87689"/>
                  </a:cubicBezTo>
                  <a:cubicBezTo>
                    <a:pt x="36024" y="87528"/>
                    <a:pt x="35943" y="87287"/>
                    <a:pt x="35862" y="87206"/>
                  </a:cubicBezTo>
                  <a:cubicBezTo>
                    <a:pt x="35699" y="87046"/>
                    <a:pt x="35212" y="87046"/>
                    <a:pt x="35375" y="86724"/>
                  </a:cubicBezTo>
                  <a:cubicBezTo>
                    <a:pt x="35537" y="86483"/>
                    <a:pt x="35943" y="86322"/>
                    <a:pt x="35943" y="86322"/>
                  </a:cubicBezTo>
                  <a:cubicBezTo>
                    <a:pt x="35943" y="86162"/>
                    <a:pt x="35943" y="86162"/>
                    <a:pt x="35943" y="86162"/>
                  </a:cubicBezTo>
                  <a:cubicBezTo>
                    <a:pt x="35618" y="85840"/>
                    <a:pt x="35618" y="85840"/>
                    <a:pt x="35618" y="85840"/>
                  </a:cubicBezTo>
                  <a:cubicBezTo>
                    <a:pt x="34726" y="85438"/>
                    <a:pt x="34726" y="85438"/>
                    <a:pt x="34726" y="85438"/>
                  </a:cubicBezTo>
                  <a:cubicBezTo>
                    <a:pt x="34726" y="85438"/>
                    <a:pt x="34645" y="84956"/>
                    <a:pt x="34482" y="84956"/>
                  </a:cubicBezTo>
                  <a:cubicBezTo>
                    <a:pt x="34401" y="84876"/>
                    <a:pt x="34158" y="84634"/>
                    <a:pt x="34158" y="84634"/>
                  </a:cubicBezTo>
                  <a:cubicBezTo>
                    <a:pt x="34158" y="84634"/>
                    <a:pt x="33914" y="84313"/>
                    <a:pt x="33590" y="84233"/>
                  </a:cubicBezTo>
                  <a:cubicBezTo>
                    <a:pt x="33265" y="84072"/>
                    <a:pt x="33022" y="84795"/>
                    <a:pt x="33022" y="84795"/>
                  </a:cubicBezTo>
                  <a:cubicBezTo>
                    <a:pt x="32697" y="84474"/>
                    <a:pt x="32697" y="84474"/>
                    <a:pt x="32697" y="84474"/>
                  </a:cubicBezTo>
                  <a:cubicBezTo>
                    <a:pt x="32048" y="84715"/>
                    <a:pt x="32048" y="84715"/>
                    <a:pt x="32048" y="84715"/>
                  </a:cubicBezTo>
                  <a:cubicBezTo>
                    <a:pt x="31561" y="85438"/>
                    <a:pt x="31561" y="85438"/>
                    <a:pt x="31561" y="85438"/>
                  </a:cubicBezTo>
                  <a:cubicBezTo>
                    <a:pt x="31237" y="85519"/>
                    <a:pt x="31237" y="85519"/>
                    <a:pt x="31237" y="85519"/>
                  </a:cubicBezTo>
                  <a:cubicBezTo>
                    <a:pt x="30750" y="85599"/>
                    <a:pt x="30750" y="85599"/>
                    <a:pt x="30750" y="85599"/>
                  </a:cubicBezTo>
                  <a:cubicBezTo>
                    <a:pt x="30020" y="85760"/>
                    <a:pt x="30020" y="85760"/>
                    <a:pt x="30020" y="85760"/>
                  </a:cubicBezTo>
                  <a:cubicBezTo>
                    <a:pt x="29858" y="86242"/>
                    <a:pt x="29858" y="86242"/>
                    <a:pt x="29858" y="86242"/>
                  </a:cubicBezTo>
                  <a:cubicBezTo>
                    <a:pt x="29939" y="86724"/>
                    <a:pt x="29939" y="86724"/>
                    <a:pt x="29939" y="86724"/>
                  </a:cubicBezTo>
                  <a:cubicBezTo>
                    <a:pt x="29533" y="87046"/>
                    <a:pt x="29533" y="87046"/>
                    <a:pt x="29533" y="87046"/>
                  </a:cubicBezTo>
                  <a:cubicBezTo>
                    <a:pt x="28559" y="86965"/>
                    <a:pt x="28559" y="86965"/>
                    <a:pt x="28559" y="86965"/>
                  </a:cubicBezTo>
                  <a:cubicBezTo>
                    <a:pt x="28722" y="86965"/>
                    <a:pt x="28722" y="86965"/>
                    <a:pt x="28722" y="86965"/>
                  </a:cubicBezTo>
                  <a:cubicBezTo>
                    <a:pt x="28154" y="86644"/>
                    <a:pt x="28154" y="86644"/>
                    <a:pt x="28154" y="86644"/>
                  </a:cubicBezTo>
                  <a:cubicBezTo>
                    <a:pt x="28154" y="86403"/>
                    <a:pt x="28154" y="86403"/>
                    <a:pt x="28154" y="86403"/>
                  </a:cubicBezTo>
                  <a:cubicBezTo>
                    <a:pt x="27829" y="86403"/>
                    <a:pt x="27829" y="86403"/>
                    <a:pt x="27829" y="86403"/>
                  </a:cubicBezTo>
                  <a:cubicBezTo>
                    <a:pt x="27586" y="86322"/>
                    <a:pt x="27586" y="86322"/>
                    <a:pt x="27586" y="86322"/>
                  </a:cubicBezTo>
                  <a:cubicBezTo>
                    <a:pt x="27748" y="86162"/>
                    <a:pt x="27748" y="86162"/>
                    <a:pt x="27748" y="86162"/>
                  </a:cubicBezTo>
                  <a:cubicBezTo>
                    <a:pt x="27586" y="85920"/>
                    <a:pt x="27586" y="85920"/>
                    <a:pt x="27586" y="85920"/>
                  </a:cubicBezTo>
                  <a:cubicBezTo>
                    <a:pt x="27342" y="85438"/>
                    <a:pt x="27342" y="85438"/>
                    <a:pt x="27342" y="85438"/>
                  </a:cubicBezTo>
                  <a:cubicBezTo>
                    <a:pt x="27505" y="85277"/>
                    <a:pt x="27505" y="85277"/>
                    <a:pt x="27505" y="85277"/>
                  </a:cubicBezTo>
                  <a:cubicBezTo>
                    <a:pt x="27180" y="85117"/>
                    <a:pt x="27180" y="85117"/>
                    <a:pt x="27180" y="85117"/>
                  </a:cubicBezTo>
                  <a:cubicBezTo>
                    <a:pt x="27018" y="84956"/>
                    <a:pt x="27018" y="84956"/>
                    <a:pt x="27018" y="84956"/>
                  </a:cubicBezTo>
                  <a:cubicBezTo>
                    <a:pt x="27180" y="84634"/>
                    <a:pt x="27180" y="84634"/>
                    <a:pt x="27180" y="84634"/>
                  </a:cubicBezTo>
                  <a:cubicBezTo>
                    <a:pt x="27018" y="84393"/>
                    <a:pt x="27018" y="84393"/>
                    <a:pt x="27018" y="84393"/>
                  </a:cubicBezTo>
                  <a:cubicBezTo>
                    <a:pt x="26774" y="84072"/>
                    <a:pt x="26774" y="84072"/>
                    <a:pt x="26774" y="84072"/>
                  </a:cubicBezTo>
                  <a:cubicBezTo>
                    <a:pt x="26369" y="83991"/>
                    <a:pt x="26369" y="83991"/>
                    <a:pt x="26369" y="83991"/>
                  </a:cubicBezTo>
                  <a:cubicBezTo>
                    <a:pt x="26044" y="83750"/>
                    <a:pt x="26044" y="83750"/>
                    <a:pt x="26044" y="83750"/>
                  </a:cubicBezTo>
                  <a:cubicBezTo>
                    <a:pt x="26044" y="83509"/>
                    <a:pt x="26044" y="83509"/>
                    <a:pt x="26044" y="83509"/>
                  </a:cubicBezTo>
                  <a:cubicBezTo>
                    <a:pt x="26206" y="82947"/>
                    <a:pt x="26206" y="82947"/>
                    <a:pt x="26206" y="82947"/>
                  </a:cubicBezTo>
                  <a:cubicBezTo>
                    <a:pt x="26206" y="82947"/>
                    <a:pt x="26206" y="82866"/>
                    <a:pt x="26531" y="82705"/>
                  </a:cubicBezTo>
                  <a:cubicBezTo>
                    <a:pt x="26855" y="82625"/>
                    <a:pt x="26937" y="82705"/>
                    <a:pt x="26937" y="82705"/>
                  </a:cubicBezTo>
                  <a:cubicBezTo>
                    <a:pt x="27423" y="82866"/>
                    <a:pt x="27423" y="82866"/>
                    <a:pt x="27423" y="82866"/>
                  </a:cubicBezTo>
                  <a:cubicBezTo>
                    <a:pt x="27991" y="82705"/>
                    <a:pt x="27991" y="82705"/>
                    <a:pt x="27991" y="82705"/>
                  </a:cubicBezTo>
                  <a:cubicBezTo>
                    <a:pt x="27991" y="82705"/>
                    <a:pt x="28559" y="82223"/>
                    <a:pt x="28640" y="82143"/>
                  </a:cubicBezTo>
                  <a:cubicBezTo>
                    <a:pt x="28803" y="82062"/>
                    <a:pt x="28640" y="81661"/>
                    <a:pt x="28640" y="81661"/>
                  </a:cubicBezTo>
                  <a:cubicBezTo>
                    <a:pt x="28965" y="81580"/>
                    <a:pt x="28965" y="81580"/>
                    <a:pt x="28965" y="81580"/>
                  </a:cubicBezTo>
                  <a:cubicBezTo>
                    <a:pt x="29127" y="81339"/>
                    <a:pt x="29127" y="81339"/>
                    <a:pt x="29127" y="81339"/>
                  </a:cubicBezTo>
                  <a:cubicBezTo>
                    <a:pt x="29127" y="80857"/>
                    <a:pt x="29127" y="80857"/>
                    <a:pt x="29127" y="80857"/>
                  </a:cubicBezTo>
                  <a:cubicBezTo>
                    <a:pt x="28722" y="80696"/>
                    <a:pt x="28722" y="80696"/>
                    <a:pt x="28722" y="80696"/>
                  </a:cubicBezTo>
                  <a:cubicBezTo>
                    <a:pt x="28397" y="80616"/>
                    <a:pt x="28397" y="80616"/>
                    <a:pt x="28397" y="80616"/>
                  </a:cubicBezTo>
                  <a:cubicBezTo>
                    <a:pt x="28073" y="80375"/>
                    <a:pt x="28073" y="80375"/>
                    <a:pt x="28073" y="80375"/>
                  </a:cubicBezTo>
                  <a:cubicBezTo>
                    <a:pt x="28235" y="79973"/>
                    <a:pt x="28235" y="79973"/>
                    <a:pt x="28235" y="79973"/>
                  </a:cubicBezTo>
                  <a:cubicBezTo>
                    <a:pt x="27829" y="79973"/>
                    <a:pt x="27829" y="79973"/>
                    <a:pt x="27829" y="79973"/>
                  </a:cubicBezTo>
                  <a:cubicBezTo>
                    <a:pt x="27423" y="79892"/>
                    <a:pt x="27423" y="79892"/>
                    <a:pt x="27423" y="79892"/>
                  </a:cubicBezTo>
                  <a:cubicBezTo>
                    <a:pt x="27099" y="79812"/>
                    <a:pt x="27099" y="79812"/>
                    <a:pt x="27099" y="79812"/>
                  </a:cubicBezTo>
                  <a:cubicBezTo>
                    <a:pt x="26855" y="79892"/>
                    <a:pt x="26855" y="79892"/>
                    <a:pt x="26855" y="79892"/>
                  </a:cubicBezTo>
                  <a:cubicBezTo>
                    <a:pt x="26612" y="80133"/>
                    <a:pt x="26612" y="80133"/>
                    <a:pt x="26612" y="80133"/>
                  </a:cubicBezTo>
                  <a:cubicBezTo>
                    <a:pt x="26206" y="80133"/>
                    <a:pt x="26206" y="80133"/>
                    <a:pt x="26206" y="80133"/>
                  </a:cubicBezTo>
                  <a:cubicBezTo>
                    <a:pt x="26125" y="79410"/>
                    <a:pt x="26125" y="79410"/>
                    <a:pt x="26125" y="79410"/>
                  </a:cubicBezTo>
                  <a:cubicBezTo>
                    <a:pt x="25963" y="79089"/>
                    <a:pt x="25963" y="79089"/>
                    <a:pt x="25963" y="79089"/>
                  </a:cubicBezTo>
                  <a:cubicBezTo>
                    <a:pt x="25557" y="78928"/>
                    <a:pt x="25557" y="78928"/>
                    <a:pt x="25557" y="78928"/>
                  </a:cubicBezTo>
                  <a:cubicBezTo>
                    <a:pt x="24665" y="78767"/>
                    <a:pt x="24665" y="78767"/>
                    <a:pt x="24665" y="78767"/>
                  </a:cubicBezTo>
                  <a:cubicBezTo>
                    <a:pt x="24259" y="78204"/>
                    <a:pt x="24259" y="78204"/>
                    <a:pt x="24259" y="78204"/>
                  </a:cubicBezTo>
                  <a:cubicBezTo>
                    <a:pt x="24178" y="77963"/>
                    <a:pt x="24178" y="77963"/>
                    <a:pt x="24178" y="77963"/>
                  </a:cubicBezTo>
                  <a:cubicBezTo>
                    <a:pt x="24178" y="77963"/>
                    <a:pt x="24097" y="77963"/>
                    <a:pt x="23853" y="77883"/>
                  </a:cubicBezTo>
                  <a:cubicBezTo>
                    <a:pt x="23610" y="77883"/>
                    <a:pt x="23772" y="77642"/>
                    <a:pt x="23772" y="77642"/>
                  </a:cubicBezTo>
                  <a:cubicBezTo>
                    <a:pt x="23772" y="77240"/>
                    <a:pt x="23772" y="77240"/>
                    <a:pt x="23772" y="77240"/>
                  </a:cubicBezTo>
                  <a:cubicBezTo>
                    <a:pt x="23448" y="77240"/>
                    <a:pt x="23448" y="77240"/>
                    <a:pt x="23448" y="77240"/>
                  </a:cubicBezTo>
                  <a:cubicBezTo>
                    <a:pt x="23123" y="76918"/>
                    <a:pt x="23123" y="76918"/>
                    <a:pt x="23123" y="76918"/>
                  </a:cubicBezTo>
                  <a:cubicBezTo>
                    <a:pt x="22555" y="76758"/>
                    <a:pt x="22555" y="76758"/>
                    <a:pt x="22555" y="76758"/>
                  </a:cubicBezTo>
                  <a:cubicBezTo>
                    <a:pt x="22799" y="76115"/>
                    <a:pt x="22799" y="76115"/>
                    <a:pt x="22799" y="76115"/>
                  </a:cubicBezTo>
                  <a:cubicBezTo>
                    <a:pt x="22799" y="75874"/>
                    <a:pt x="22799" y="75874"/>
                    <a:pt x="22799" y="75874"/>
                  </a:cubicBezTo>
                  <a:cubicBezTo>
                    <a:pt x="22880" y="75472"/>
                    <a:pt x="22880" y="75472"/>
                    <a:pt x="22880" y="75472"/>
                  </a:cubicBezTo>
                  <a:cubicBezTo>
                    <a:pt x="22636" y="75231"/>
                    <a:pt x="22636" y="75231"/>
                    <a:pt x="22636" y="75231"/>
                  </a:cubicBezTo>
                  <a:cubicBezTo>
                    <a:pt x="22150" y="74909"/>
                    <a:pt x="22150" y="74909"/>
                    <a:pt x="22150" y="74909"/>
                  </a:cubicBezTo>
                  <a:cubicBezTo>
                    <a:pt x="22150" y="74668"/>
                    <a:pt x="22150" y="74668"/>
                    <a:pt x="22150" y="74668"/>
                  </a:cubicBezTo>
                  <a:cubicBezTo>
                    <a:pt x="22150" y="74427"/>
                    <a:pt x="22150" y="74427"/>
                    <a:pt x="22150" y="74427"/>
                  </a:cubicBezTo>
                  <a:cubicBezTo>
                    <a:pt x="22150" y="73784"/>
                    <a:pt x="22150" y="73784"/>
                    <a:pt x="22150" y="73784"/>
                  </a:cubicBezTo>
                  <a:cubicBezTo>
                    <a:pt x="21987" y="73462"/>
                    <a:pt x="21987" y="73462"/>
                    <a:pt x="21987" y="73462"/>
                  </a:cubicBezTo>
                  <a:cubicBezTo>
                    <a:pt x="21663" y="73623"/>
                    <a:pt x="21663" y="73623"/>
                    <a:pt x="21663" y="73623"/>
                  </a:cubicBezTo>
                  <a:cubicBezTo>
                    <a:pt x="21582" y="73462"/>
                    <a:pt x="21582" y="73462"/>
                    <a:pt x="21582" y="73462"/>
                  </a:cubicBezTo>
                  <a:cubicBezTo>
                    <a:pt x="21338" y="73543"/>
                    <a:pt x="21338" y="73543"/>
                    <a:pt x="21338" y="73543"/>
                  </a:cubicBezTo>
                  <a:cubicBezTo>
                    <a:pt x="21095" y="73382"/>
                    <a:pt x="21095" y="73382"/>
                    <a:pt x="21095" y="73382"/>
                  </a:cubicBezTo>
                  <a:cubicBezTo>
                    <a:pt x="20851" y="73141"/>
                    <a:pt x="20851" y="73141"/>
                    <a:pt x="20851" y="73141"/>
                  </a:cubicBezTo>
                  <a:cubicBezTo>
                    <a:pt x="20121" y="72980"/>
                    <a:pt x="20121" y="72980"/>
                    <a:pt x="20121" y="72980"/>
                  </a:cubicBezTo>
                  <a:cubicBezTo>
                    <a:pt x="20121" y="72980"/>
                    <a:pt x="19878" y="73060"/>
                    <a:pt x="19553" y="73141"/>
                  </a:cubicBezTo>
                  <a:cubicBezTo>
                    <a:pt x="19310" y="73221"/>
                    <a:pt x="19391" y="73302"/>
                    <a:pt x="19229" y="73302"/>
                  </a:cubicBezTo>
                  <a:cubicBezTo>
                    <a:pt x="19066" y="73382"/>
                    <a:pt x="18985" y="73543"/>
                    <a:pt x="18985" y="73703"/>
                  </a:cubicBezTo>
                  <a:cubicBezTo>
                    <a:pt x="18904" y="73864"/>
                    <a:pt x="18580" y="73945"/>
                    <a:pt x="18498" y="73945"/>
                  </a:cubicBezTo>
                  <a:cubicBezTo>
                    <a:pt x="18336" y="74025"/>
                    <a:pt x="18174" y="73784"/>
                    <a:pt x="18174" y="73784"/>
                  </a:cubicBezTo>
                  <a:cubicBezTo>
                    <a:pt x="18174" y="73543"/>
                    <a:pt x="18174" y="73543"/>
                    <a:pt x="18174" y="73543"/>
                  </a:cubicBezTo>
                  <a:cubicBezTo>
                    <a:pt x="18093" y="73060"/>
                    <a:pt x="18093" y="73060"/>
                    <a:pt x="18093" y="73060"/>
                  </a:cubicBezTo>
                  <a:cubicBezTo>
                    <a:pt x="17444" y="73060"/>
                    <a:pt x="17444" y="73060"/>
                    <a:pt x="17444" y="73060"/>
                  </a:cubicBezTo>
                  <a:cubicBezTo>
                    <a:pt x="16876" y="73221"/>
                    <a:pt x="16876" y="73221"/>
                    <a:pt x="16876" y="73221"/>
                  </a:cubicBezTo>
                  <a:cubicBezTo>
                    <a:pt x="16795" y="73382"/>
                    <a:pt x="16795" y="73382"/>
                    <a:pt x="16795" y="73382"/>
                  </a:cubicBezTo>
                  <a:cubicBezTo>
                    <a:pt x="16389" y="73382"/>
                    <a:pt x="16389" y="73382"/>
                    <a:pt x="16389" y="73382"/>
                  </a:cubicBezTo>
                  <a:cubicBezTo>
                    <a:pt x="16227" y="73060"/>
                    <a:pt x="16227" y="73060"/>
                    <a:pt x="16227" y="73060"/>
                  </a:cubicBezTo>
                  <a:cubicBezTo>
                    <a:pt x="15983" y="72980"/>
                    <a:pt x="15983" y="72980"/>
                    <a:pt x="15983" y="72980"/>
                  </a:cubicBezTo>
                  <a:cubicBezTo>
                    <a:pt x="15578" y="73141"/>
                    <a:pt x="15578" y="73141"/>
                    <a:pt x="15578" y="73141"/>
                  </a:cubicBezTo>
                  <a:cubicBezTo>
                    <a:pt x="15578" y="73141"/>
                    <a:pt x="15496" y="73302"/>
                    <a:pt x="15415" y="73302"/>
                  </a:cubicBezTo>
                  <a:cubicBezTo>
                    <a:pt x="15334" y="73382"/>
                    <a:pt x="15253" y="73302"/>
                    <a:pt x="15172" y="73302"/>
                  </a:cubicBezTo>
                  <a:cubicBezTo>
                    <a:pt x="15091" y="73302"/>
                    <a:pt x="14929" y="73221"/>
                    <a:pt x="14847" y="73141"/>
                  </a:cubicBezTo>
                  <a:cubicBezTo>
                    <a:pt x="14847" y="73060"/>
                    <a:pt x="14847" y="72980"/>
                    <a:pt x="14847" y="72900"/>
                  </a:cubicBezTo>
                  <a:cubicBezTo>
                    <a:pt x="14847" y="72819"/>
                    <a:pt x="14847" y="72659"/>
                    <a:pt x="14847" y="72659"/>
                  </a:cubicBezTo>
                  <a:cubicBezTo>
                    <a:pt x="14929" y="72257"/>
                    <a:pt x="14929" y="72257"/>
                    <a:pt x="14929" y="72257"/>
                  </a:cubicBezTo>
                  <a:cubicBezTo>
                    <a:pt x="14929" y="72257"/>
                    <a:pt x="14604" y="72016"/>
                    <a:pt x="14523" y="71935"/>
                  </a:cubicBezTo>
                  <a:cubicBezTo>
                    <a:pt x="14523" y="71774"/>
                    <a:pt x="14442" y="71533"/>
                    <a:pt x="14442" y="71533"/>
                  </a:cubicBezTo>
                  <a:cubicBezTo>
                    <a:pt x="14442" y="71533"/>
                    <a:pt x="14279" y="71453"/>
                    <a:pt x="14198" y="71373"/>
                  </a:cubicBezTo>
                  <a:cubicBezTo>
                    <a:pt x="14117" y="71373"/>
                    <a:pt x="14036" y="71292"/>
                    <a:pt x="14036" y="71292"/>
                  </a:cubicBezTo>
                  <a:cubicBezTo>
                    <a:pt x="14117" y="71051"/>
                    <a:pt x="14117" y="71051"/>
                    <a:pt x="14117" y="71051"/>
                  </a:cubicBezTo>
                  <a:cubicBezTo>
                    <a:pt x="13793" y="70890"/>
                    <a:pt x="13793" y="70890"/>
                    <a:pt x="13793" y="70890"/>
                  </a:cubicBezTo>
                  <a:cubicBezTo>
                    <a:pt x="13387" y="70569"/>
                    <a:pt x="13387" y="70569"/>
                    <a:pt x="13387" y="70569"/>
                  </a:cubicBezTo>
                  <a:cubicBezTo>
                    <a:pt x="13549" y="70328"/>
                    <a:pt x="13549" y="70328"/>
                    <a:pt x="13549" y="70328"/>
                  </a:cubicBezTo>
                  <a:cubicBezTo>
                    <a:pt x="13225" y="70087"/>
                    <a:pt x="13225" y="70087"/>
                    <a:pt x="13225" y="70087"/>
                  </a:cubicBezTo>
                  <a:cubicBezTo>
                    <a:pt x="12900" y="70328"/>
                    <a:pt x="12900" y="70328"/>
                    <a:pt x="12900" y="70328"/>
                  </a:cubicBezTo>
                  <a:cubicBezTo>
                    <a:pt x="12900" y="70006"/>
                    <a:pt x="12900" y="70006"/>
                    <a:pt x="12900" y="70006"/>
                  </a:cubicBezTo>
                  <a:cubicBezTo>
                    <a:pt x="12738" y="69363"/>
                    <a:pt x="12738" y="69363"/>
                    <a:pt x="12738" y="69363"/>
                  </a:cubicBezTo>
                  <a:cubicBezTo>
                    <a:pt x="12900" y="69122"/>
                    <a:pt x="12900" y="69122"/>
                    <a:pt x="12900" y="69122"/>
                  </a:cubicBezTo>
                  <a:cubicBezTo>
                    <a:pt x="12819" y="68318"/>
                    <a:pt x="12819" y="68318"/>
                    <a:pt x="12819" y="68318"/>
                  </a:cubicBezTo>
                  <a:cubicBezTo>
                    <a:pt x="12819" y="68318"/>
                    <a:pt x="12657" y="68238"/>
                    <a:pt x="12576" y="68238"/>
                  </a:cubicBezTo>
                  <a:cubicBezTo>
                    <a:pt x="12494" y="68238"/>
                    <a:pt x="12251" y="68077"/>
                    <a:pt x="12251" y="68077"/>
                  </a:cubicBezTo>
                  <a:cubicBezTo>
                    <a:pt x="11926" y="67997"/>
                    <a:pt x="11926" y="67997"/>
                    <a:pt x="11926" y="67997"/>
                  </a:cubicBezTo>
                  <a:cubicBezTo>
                    <a:pt x="11926" y="67756"/>
                    <a:pt x="11926" y="67756"/>
                    <a:pt x="11926" y="67756"/>
                  </a:cubicBezTo>
                  <a:cubicBezTo>
                    <a:pt x="11683" y="67515"/>
                    <a:pt x="11683" y="67515"/>
                    <a:pt x="11683" y="67515"/>
                  </a:cubicBezTo>
                  <a:cubicBezTo>
                    <a:pt x="11440" y="67595"/>
                    <a:pt x="11440" y="67595"/>
                    <a:pt x="11440" y="67595"/>
                  </a:cubicBezTo>
                  <a:cubicBezTo>
                    <a:pt x="11440" y="67595"/>
                    <a:pt x="11359" y="67595"/>
                    <a:pt x="11359" y="67515"/>
                  </a:cubicBezTo>
                  <a:cubicBezTo>
                    <a:pt x="11359" y="67434"/>
                    <a:pt x="11196" y="67113"/>
                    <a:pt x="11196" y="67113"/>
                  </a:cubicBezTo>
                  <a:cubicBezTo>
                    <a:pt x="11440" y="66872"/>
                    <a:pt x="11440" y="66872"/>
                    <a:pt x="11440" y="66872"/>
                  </a:cubicBezTo>
                  <a:cubicBezTo>
                    <a:pt x="11440" y="66872"/>
                    <a:pt x="11440" y="66550"/>
                    <a:pt x="11440" y="66470"/>
                  </a:cubicBezTo>
                  <a:cubicBezTo>
                    <a:pt x="11440" y="66309"/>
                    <a:pt x="11845" y="66309"/>
                    <a:pt x="11845" y="66309"/>
                  </a:cubicBezTo>
                  <a:cubicBezTo>
                    <a:pt x="12008" y="66229"/>
                    <a:pt x="12008" y="66229"/>
                    <a:pt x="12008" y="66229"/>
                  </a:cubicBezTo>
                  <a:cubicBezTo>
                    <a:pt x="12089" y="65907"/>
                    <a:pt x="12089" y="65907"/>
                    <a:pt x="12089" y="65907"/>
                  </a:cubicBezTo>
                  <a:cubicBezTo>
                    <a:pt x="12089" y="65907"/>
                    <a:pt x="11845" y="65907"/>
                    <a:pt x="11683" y="65746"/>
                  </a:cubicBezTo>
                  <a:cubicBezTo>
                    <a:pt x="11602" y="65586"/>
                    <a:pt x="11683" y="65746"/>
                    <a:pt x="11683" y="65666"/>
                  </a:cubicBezTo>
                  <a:cubicBezTo>
                    <a:pt x="11683" y="65586"/>
                    <a:pt x="11602" y="65666"/>
                    <a:pt x="11602" y="65666"/>
                  </a:cubicBezTo>
                  <a:cubicBezTo>
                    <a:pt x="11602" y="65666"/>
                    <a:pt x="11521" y="65586"/>
                    <a:pt x="11521" y="65505"/>
                  </a:cubicBezTo>
                  <a:cubicBezTo>
                    <a:pt x="11521" y="65425"/>
                    <a:pt x="11521" y="65264"/>
                    <a:pt x="11440" y="65184"/>
                  </a:cubicBezTo>
                  <a:cubicBezTo>
                    <a:pt x="11359" y="65103"/>
                    <a:pt x="11196" y="65023"/>
                    <a:pt x="11196" y="65023"/>
                  </a:cubicBezTo>
                  <a:cubicBezTo>
                    <a:pt x="11115" y="64943"/>
                    <a:pt x="11115" y="65023"/>
                    <a:pt x="10953" y="64862"/>
                  </a:cubicBezTo>
                  <a:cubicBezTo>
                    <a:pt x="10872" y="64701"/>
                    <a:pt x="10872" y="64621"/>
                    <a:pt x="10872" y="64621"/>
                  </a:cubicBezTo>
                  <a:cubicBezTo>
                    <a:pt x="10628" y="64460"/>
                    <a:pt x="10791" y="64058"/>
                    <a:pt x="10628" y="63898"/>
                  </a:cubicBezTo>
                  <a:cubicBezTo>
                    <a:pt x="10304" y="63576"/>
                    <a:pt x="10304" y="63014"/>
                    <a:pt x="10141" y="62853"/>
                  </a:cubicBezTo>
                  <a:cubicBezTo>
                    <a:pt x="9898" y="62451"/>
                    <a:pt x="10060" y="62371"/>
                    <a:pt x="10141" y="62129"/>
                  </a:cubicBezTo>
                  <a:cubicBezTo>
                    <a:pt x="10223" y="61647"/>
                    <a:pt x="10466" y="61245"/>
                    <a:pt x="10547" y="60442"/>
                  </a:cubicBezTo>
                  <a:cubicBezTo>
                    <a:pt x="10547" y="59879"/>
                    <a:pt x="10547" y="59879"/>
                    <a:pt x="10547" y="59879"/>
                  </a:cubicBezTo>
                  <a:cubicBezTo>
                    <a:pt x="10953" y="59557"/>
                    <a:pt x="10953" y="59557"/>
                    <a:pt x="10953" y="59557"/>
                  </a:cubicBezTo>
                  <a:cubicBezTo>
                    <a:pt x="10953" y="59397"/>
                    <a:pt x="10953" y="59397"/>
                    <a:pt x="10953" y="59397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075"/>
                    <a:pt x="10547" y="59075"/>
                    <a:pt x="10547" y="59075"/>
                  </a:cubicBezTo>
                  <a:cubicBezTo>
                    <a:pt x="10304" y="58191"/>
                    <a:pt x="10304" y="58191"/>
                    <a:pt x="10304" y="58191"/>
                  </a:cubicBezTo>
                  <a:cubicBezTo>
                    <a:pt x="10385" y="57789"/>
                    <a:pt x="10385" y="57789"/>
                    <a:pt x="10385" y="57789"/>
                  </a:cubicBezTo>
                  <a:cubicBezTo>
                    <a:pt x="10628" y="58030"/>
                    <a:pt x="10628" y="58030"/>
                    <a:pt x="10628" y="58030"/>
                  </a:cubicBezTo>
                  <a:cubicBezTo>
                    <a:pt x="10872" y="58111"/>
                    <a:pt x="10872" y="58111"/>
                    <a:pt x="10872" y="58111"/>
                  </a:cubicBezTo>
                  <a:cubicBezTo>
                    <a:pt x="11115" y="57870"/>
                    <a:pt x="11115" y="57870"/>
                    <a:pt x="11115" y="57870"/>
                  </a:cubicBezTo>
                  <a:cubicBezTo>
                    <a:pt x="11034" y="57468"/>
                    <a:pt x="11034" y="57468"/>
                    <a:pt x="11034" y="57468"/>
                  </a:cubicBezTo>
                  <a:cubicBezTo>
                    <a:pt x="11034" y="57468"/>
                    <a:pt x="11115" y="57227"/>
                    <a:pt x="11196" y="57227"/>
                  </a:cubicBezTo>
                  <a:cubicBezTo>
                    <a:pt x="11277" y="57307"/>
                    <a:pt x="11764" y="57307"/>
                    <a:pt x="11764" y="57307"/>
                  </a:cubicBezTo>
                  <a:cubicBezTo>
                    <a:pt x="12008" y="57066"/>
                    <a:pt x="12008" y="57066"/>
                    <a:pt x="12008" y="57066"/>
                  </a:cubicBezTo>
                  <a:cubicBezTo>
                    <a:pt x="12008" y="56584"/>
                    <a:pt x="12008" y="56584"/>
                    <a:pt x="12008" y="56584"/>
                  </a:cubicBezTo>
                  <a:cubicBezTo>
                    <a:pt x="12251" y="56262"/>
                    <a:pt x="12251" y="56262"/>
                    <a:pt x="12251" y="56262"/>
                  </a:cubicBezTo>
                  <a:cubicBezTo>
                    <a:pt x="12738" y="56182"/>
                    <a:pt x="12738" y="56182"/>
                    <a:pt x="12738" y="56182"/>
                  </a:cubicBezTo>
                  <a:cubicBezTo>
                    <a:pt x="12738" y="56182"/>
                    <a:pt x="13630" y="56182"/>
                    <a:pt x="13711" y="56262"/>
                  </a:cubicBezTo>
                  <a:cubicBezTo>
                    <a:pt x="13793" y="56262"/>
                    <a:pt x="14198" y="56262"/>
                    <a:pt x="14279" y="56262"/>
                  </a:cubicBezTo>
                  <a:cubicBezTo>
                    <a:pt x="14361" y="56262"/>
                    <a:pt x="14847" y="56262"/>
                    <a:pt x="14847" y="56262"/>
                  </a:cubicBezTo>
                  <a:cubicBezTo>
                    <a:pt x="15010" y="55941"/>
                    <a:pt x="15010" y="55941"/>
                    <a:pt x="15010" y="55941"/>
                  </a:cubicBezTo>
                  <a:cubicBezTo>
                    <a:pt x="14361" y="55780"/>
                    <a:pt x="14361" y="55780"/>
                    <a:pt x="14361" y="55780"/>
                  </a:cubicBezTo>
                  <a:cubicBezTo>
                    <a:pt x="13874" y="55699"/>
                    <a:pt x="13874" y="55699"/>
                    <a:pt x="13874" y="55699"/>
                  </a:cubicBezTo>
                  <a:cubicBezTo>
                    <a:pt x="13630" y="55298"/>
                    <a:pt x="13630" y="55298"/>
                    <a:pt x="13630" y="55298"/>
                  </a:cubicBezTo>
                  <a:cubicBezTo>
                    <a:pt x="13144" y="55298"/>
                    <a:pt x="13144" y="55298"/>
                    <a:pt x="13144" y="55298"/>
                  </a:cubicBezTo>
                  <a:cubicBezTo>
                    <a:pt x="12494" y="55458"/>
                    <a:pt x="12494" y="55458"/>
                    <a:pt x="12494" y="55458"/>
                  </a:cubicBezTo>
                  <a:cubicBezTo>
                    <a:pt x="12089" y="55539"/>
                    <a:pt x="12089" y="55539"/>
                    <a:pt x="12089" y="55539"/>
                  </a:cubicBezTo>
                  <a:cubicBezTo>
                    <a:pt x="11521" y="55458"/>
                    <a:pt x="11521" y="55458"/>
                    <a:pt x="11521" y="55458"/>
                  </a:cubicBezTo>
                  <a:cubicBezTo>
                    <a:pt x="11359" y="55217"/>
                    <a:pt x="11359" y="55217"/>
                    <a:pt x="11359" y="55217"/>
                  </a:cubicBezTo>
                  <a:cubicBezTo>
                    <a:pt x="11359" y="55217"/>
                    <a:pt x="10953" y="55137"/>
                    <a:pt x="10872" y="55137"/>
                  </a:cubicBezTo>
                  <a:cubicBezTo>
                    <a:pt x="10791" y="55137"/>
                    <a:pt x="10709" y="55137"/>
                    <a:pt x="10628" y="55056"/>
                  </a:cubicBezTo>
                  <a:cubicBezTo>
                    <a:pt x="10466" y="55056"/>
                    <a:pt x="10223" y="54494"/>
                    <a:pt x="10223" y="54494"/>
                  </a:cubicBezTo>
                  <a:cubicBezTo>
                    <a:pt x="10223" y="54172"/>
                    <a:pt x="10223" y="54172"/>
                    <a:pt x="10223" y="54172"/>
                  </a:cubicBezTo>
                  <a:cubicBezTo>
                    <a:pt x="10466" y="54494"/>
                    <a:pt x="10466" y="54494"/>
                    <a:pt x="10466" y="54494"/>
                  </a:cubicBezTo>
                  <a:cubicBezTo>
                    <a:pt x="10466" y="54494"/>
                    <a:pt x="10628" y="54574"/>
                    <a:pt x="10628" y="54494"/>
                  </a:cubicBezTo>
                  <a:cubicBezTo>
                    <a:pt x="10628" y="54413"/>
                    <a:pt x="10547" y="53931"/>
                    <a:pt x="10547" y="53931"/>
                  </a:cubicBezTo>
                  <a:cubicBezTo>
                    <a:pt x="10547" y="53931"/>
                    <a:pt x="10628" y="53449"/>
                    <a:pt x="10385" y="53529"/>
                  </a:cubicBezTo>
                  <a:cubicBezTo>
                    <a:pt x="10141" y="53610"/>
                    <a:pt x="9898" y="53770"/>
                    <a:pt x="9898" y="53931"/>
                  </a:cubicBezTo>
                  <a:cubicBezTo>
                    <a:pt x="9898" y="54012"/>
                    <a:pt x="9736" y="54253"/>
                    <a:pt x="9736" y="54413"/>
                  </a:cubicBezTo>
                  <a:cubicBezTo>
                    <a:pt x="9655" y="54494"/>
                    <a:pt x="9574" y="54574"/>
                    <a:pt x="9492" y="54655"/>
                  </a:cubicBezTo>
                  <a:cubicBezTo>
                    <a:pt x="9411" y="54735"/>
                    <a:pt x="9006" y="54815"/>
                    <a:pt x="9006" y="54815"/>
                  </a:cubicBezTo>
                  <a:cubicBezTo>
                    <a:pt x="8681" y="54815"/>
                    <a:pt x="8681" y="54815"/>
                    <a:pt x="8681" y="54815"/>
                  </a:cubicBezTo>
                  <a:cubicBezTo>
                    <a:pt x="8924" y="54494"/>
                    <a:pt x="8924" y="54494"/>
                    <a:pt x="8924" y="54494"/>
                  </a:cubicBezTo>
                  <a:cubicBezTo>
                    <a:pt x="9087" y="54092"/>
                    <a:pt x="9087" y="54092"/>
                    <a:pt x="9087" y="54092"/>
                  </a:cubicBezTo>
                  <a:cubicBezTo>
                    <a:pt x="9087" y="54092"/>
                    <a:pt x="9492" y="53369"/>
                    <a:pt x="9492" y="53208"/>
                  </a:cubicBezTo>
                  <a:cubicBezTo>
                    <a:pt x="9574" y="52967"/>
                    <a:pt x="9655" y="52806"/>
                    <a:pt x="9736" y="52565"/>
                  </a:cubicBezTo>
                  <a:cubicBezTo>
                    <a:pt x="9817" y="52404"/>
                    <a:pt x="10060" y="52324"/>
                    <a:pt x="10060" y="52324"/>
                  </a:cubicBezTo>
                  <a:cubicBezTo>
                    <a:pt x="10304" y="51520"/>
                    <a:pt x="10304" y="51520"/>
                    <a:pt x="10304" y="51520"/>
                  </a:cubicBezTo>
                  <a:cubicBezTo>
                    <a:pt x="11359" y="49430"/>
                    <a:pt x="11359" y="49430"/>
                    <a:pt x="11359" y="49430"/>
                  </a:cubicBezTo>
                  <a:cubicBezTo>
                    <a:pt x="11359" y="49430"/>
                    <a:pt x="11521" y="48787"/>
                    <a:pt x="11602" y="48707"/>
                  </a:cubicBezTo>
                  <a:cubicBezTo>
                    <a:pt x="11602" y="48546"/>
                    <a:pt x="11845" y="48064"/>
                    <a:pt x="11845" y="47903"/>
                  </a:cubicBezTo>
                  <a:cubicBezTo>
                    <a:pt x="11845" y="47742"/>
                    <a:pt x="12089" y="47180"/>
                    <a:pt x="12089" y="47180"/>
                  </a:cubicBezTo>
                  <a:cubicBezTo>
                    <a:pt x="12089" y="47180"/>
                    <a:pt x="12332" y="46296"/>
                    <a:pt x="12332" y="46135"/>
                  </a:cubicBezTo>
                  <a:cubicBezTo>
                    <a:pt x="12332" y="45974"/>
                    <a:pt x="12494" y="45894"/>
                    <a:pt x="12657" y="45813"/>
                  </a:cubicBezTo>
                  <a:cubicBezTo>
                    <a:pt x="12738" y="45733"/>
                    <a:pt x="12981" y="45010"/>
                    <a:pt x="12981" y="44849"/>
                  </a:cubicBezTo>
                  <a:cubicBezTo>
                    <a:pt x="13062" y="44688"/>
                    <a:pt x="13225" y="43241"/>
                    <a:pt x="13225" y="43241"/>
                  </a:cubicBezTo>
                  <a:cubicBezTo>
                    <a:pt x="13062" y="42277"/>
                    <a:pt x="13062" y="42277"/>
                    <a:pt x="13062" y="42277"/>
                  </a:cubicBezTo>
                  <a:cubicBezTo>
                    <a:pt x="12576" y="41875"/>
                    <a:pt x="12576" y="41875"/>
                    <a:pt x="12576" y="41875"/>
                  </a:cubicBezTo>
                  <a:cubicBezTo>
                    <a:pt x="12089" y="41634"/>
                    <a:pt x="12089" y="41634"/>
                    <a:pt x="12089" y="41634"/>
                  </a:cubicBezTo>
                  <a:cubicBezTo>
                    <a:pt x="12089" y="41634"/>
                    <a:pt x="11521" y="41312"/>
                    <a:pt x="11440" y="41232"/>
                  </a:cubicBezTo>
                  <a:cubicBezTo>
                    <a:pt x="11359" y="41152"/>
                    <a:pt x="11034" y="40991"/>
                    <a:pt x="10953" y="40991"/>
                  </a:cubicBezTo>
                  <a:cubicBezTo>
                    <a:pt x="10791" y="40910"/>
                    <a:pt x="10385" y="40830"/>
                    <a:pt x="10304" y="40830"/>
                  </a:cubicBezTo>
                  <a:cubicBezTo>
                    <a:pt x="10223" y="40830"/>
                    <a:pt x="9898" y="40589"/>
                    <a:pt x="9655" y="40428"/>
                  </a:cubicBezTo>
                  <a:cubicBezTo>
                    <a:pt x="9411" y="40267"/>
                    <a:pt x="9087" y="39866"/>
                    <a:pt x="9087" y="39866"/>
                  </a:cubicBezTo>
                  <a:cubicBezTo>
                    <a:pt x="9492" y="39223"/>
                    <a:pt x="9492" y="39223"/>
                    <a:pt x="9492" y="39223"/>
                  </a:cubicBezTo>
                  <a:cubicBezTo>
                    <a:pt x="9492" y="39223"/>
                    <a:pt x="9574" y="38740"/>
                    <a:pt x="9574" y="38580"/>
                  </a:cubicBezTo>
                  <a:cubicBezTo>
                    <a:pt x="9574" y="38499"/>
                    <a:pt x="9574" y="38258"/>
                    <a:pt x="9574" y="38258"/>
                  </a:cubicBezTo>
                  <a:cubicBezTo>
                    <a:pt x="9411" y="37937"/>
                    <a:pt x="9411" y="37937"/>
                    <a:pt x="9411" y="37937"/>
                  </a:cubicBezTo>
                  <a:cubicBezTo>
                    <a:pt x="9168" y="37535"/>
                    <a:pt x="9168" y="37535"/>
                    <a:pt x="9168" y="37535"/>
                  </a:cubicBezTo>
                  <a:cubicBezTo>
                    <a:pt x="9168" y="37535"/>
                    <a:pt x="8843" y="37454"/>
                    <a:pt x="8681" y="37454"/>
                  </a:cubicBezTo>
                  <a:cubicBezTo>
                    <a:pt x="8600" y="37535"/>
                    <a:pt x="8600" y="37294"/>
                    <a:pt x="8519" y="37133"/>
                  </a:cubicBezTo>
                  <a:cubicBezTo>
                    <a:pt x="8519" y="36972"/>
                    <a:pt x="8356" y="36972"/>
                    <a:pt x="8194" y="36892"/>
                  </a:cubicBezTo>
                  <a:cubicBezTo>
                    <a:pt x="7951" y="36731"/>
                    <a:pt x="7870" y="36490"/>
                    <a:pt x="7870" y="36490"/>
                  </a:cubicBezTo>
                  <a:cubicBezTo>
                    <a:pt x="8113" y="36008"/>
                    <a:pt x="8113" y="36008"/>
                    <a:pt x="8113" y="36008"/>
                  </a:cubicBezTo>
                  <a:cubicBezTo>
                    <a:pt x="8113" y="36008"/>
                    <a:pt x="8032" y="35766"/>
                    <a:pt x="7951" y="35686"/>
                  </a:cubicBezTo>
                  <a:cubicBezTo>
                    <a:pt x="7951" y="35606"/>
                    <a:pt x="7626" y="35606"/>
                    <a:pt x="7626" y="35606"/>
                  </a:cubicBezTo>
                  <a:cubicBezTo>
                    <a:pt x="7058" y="35525"/>
                    <a:pt x="7058" y="35525"/>
                    <a:pt x="7058" y="35525"/>
                  </a:cubicBezTo>
                  <a:cubicBezTo>
                    <a:pt x="6653" y="34882"/>
                    <a:pt x="6653" y="34882"/>
                    <a:pt x="6653" y="34882"/>
                  </a:cubicBezTo>
                  <a:cubicBezTo>
                    <a:pt x="6653" y="34882"/>
                    <a:pt x="6734" y="34320"/>
                    <a:pt x="6815" y="34239"/>
                  </a:cubicBezTo>
                  <a:cubicBezTo>
                    <a:pt x="6896" y="34079"/>
                    <a:pt x="6815" y="33998"/>
                    <a:pt x="6815" y="33998"/>
                  </a:cubicBezTo>
                  <a:cubicBezTo>
                    <a:pt x="6409" y="33837"/>
                    <a:pt x="6409" y="33837"/>
                    <a:pt x="6409" y="33837"/>
                  </a:cubicBezTo>
                  <a:cubicBezTo>
                    <a:pt x="6572" y="33516"/>
                    <a:pt x="6572" y="33516"/>
                    <a:pt x="6572" y="33516"/>
                  </a:cubicBezTo>
                  <a:cubicBezTo>
                    <a:pt x="6328" y="33034"/>
                    <a:pt x="6328" y="33034"/>
                    <a:pt x="6328" y="33034"/>
                  </a:cubicBezTo>
                  <a:cubicBezTo>
                    <a:pt x="6409" y="32712"/>
                    <a:pt x="6409" y="32712"/>
                    <a:pt x="6409" y="32712"/>
                  </a:cubicBezTo>
                  <a:cubicBezTo>
                    <a:pt x="6166" y="32391"/>
                    <a:pt x="6166" y="32391"/>
                    <a:pt x="6166" y="32391"/>
                  </a:cubicBezTo>
                  <a:cubicBezTo>
                    <a:pt x="6166" y="32150"/>
                    <a:pt x="6166" y="32150"/>
                    <a:pt x="6166" y="32150"/>
                  </a:cubicBezTo>
                  <a:cubicBezTo>
                    <a:pt x="6409" y="31748"/>
                    <a:pt x="6409" y="31748"/>
                    <a:pt x="6409" y="31748"/>
                  </a:cubicBezTo>
                  <a:cubicBezTo>
                    <a:pt x="6490" y="31346"/>
                    <a:pt x="6490" y="31346"/>
                    <a:pt x="6490" y="31346"/>
                  </a:cubicBezTo>
                  <a:cubicBezTo>
                    <a:pt x="6166" y="30783"/>
                    <a:pt x="6166" y="30783"/>
                    <a:pt x="6166" y="30783"/>
                  </a:cubicBezTo>
                  <a:cubicBezTo>
                    <a:pt x="6166" y="30783"/>
                    <a:pt x="5922" y="30381"/>
                    <a:pt x="5922" y="30301"/>
                  </a:cubicBezTo>
                  <a:cubicBezTo>
                    <a:pt x="5922" y="30221"/>
                    <a:pt x="5273" y="29819"/>
                    <a:pt x="5273" y="29819"/>
                  </a:cubicBezTo>
                  <a:cubicBezTo>
                    <a:pt x="5030" y="29256"/>
                    <a:pt x="5030" y="29256"/>
                    <a:pt x="5030" y="29256"/>
                  </a:cubicBezTo>
                  <a:cubicBezTo>
                    <a:pt x="4381" y="28533"/>
                    <a:pt x="4381" y="28533"/>
                    <a:pt x="4381" y="28533"/>
                  </a:cubicBezTo>
                  <a:cubicBezTo>
                    <a:pt x="3894" y="27970"/>
                    <a:pt x="3894" y="27970"/>
                    <a:pt x="3894" y="27970"/>
                  </a:cubicBezTo>
                  <a:cubicBezTo>
                    <a:pt x="3569" y="27649"/>
                    <a:pt x="3569" y="27649"/>
                    <a:pt x="3569" y="27649"/>
                  </a:cubicBezTo>
                  <a:cubicBezTo>
                    <a:pt x="3326" y="27086"/>
                    <a:pt x="3326" y="27086"/>
                    <a:pt x="3326" y="27086"/>
                  </a:cubicBezTo>
                  <a:cubicBezTo>
                    <a:pt x="3326" y="27086"/>
                    <a:pt x="3488" y="26443"/>
                    <a:pt x="3488" y="26363"/>
                  </a:cubicBezTo>
                  <a:cubicBezTo>
                    <a:pt x="3488" y="26202"/>
                    <a:pt x="3732" y="25639"/>
                    <a:pt x="3732" y="25237"/>
                  </a:cubicBezTo>
                  <a:cubicBezTo>
                    <a:pt x="3651" y="24916"/>
                    <a:pt x="3894" y="24514"/>
                    <a:pt x="3894" y="24514"/>
                  </a:cubicBezTo>
                  <a:cubicBezTo>
                    <a:pt x="3975" y="23791"/>
                    <a:pt x="3975" y="23791"/>
                    <a:pt x="3975" y="23791"/>
                  </a:cubicBezTo>
                  <a:cubicBezTo>
                    <a:pt x="3732" y="23549"/>
                    <a:pt x="3732" y="23549"/>
                    <a:pt x="3732" y="23549"/>
                  </a:cubicBezTo>
                  <a:cubicBezTo>
                    <a:pt x="3245" y="23228"/>
                    <a:pt x="3245" y="23228"/>
                    <a:pt x="3245" y="23228"/>
                  </a:cubicBezTo>
                  <a:cubicBezTo>
                    <a:pt x="2920" y="22826"/>
                    <a:pt x="2920" y="22826"/>
                    <a:pt x="2920" y="22826"/>
                  </a:cubicBezTo>
                  <a:cubicBezTo>
                    <a:pt x="2920" y="22826"/>
                    <a:pt x="2758" y="22344"/>
                    <a:pt x="2190" y="22183"/>
                  </a:cubicBezTo>
                  <a:cubicBezTo>
                    <a:pt x="1622" y="22103"/>
                    <a:pt x="1541" y="22183"/>
                    <a:pt x="1541" y="22183"/>
                  </a:cubicBezTo>
                  <a:cubicBezTo>
                    <a:pt x="973" y="21862"/>
                    <a:pt x="973" y="21862"/>
                    <a:pt x="973" y="21862"/>
                  </a:cubicBezTo>
                  <a:cubicBezTo>
                    <a:pt x="567" y="21219"/>
                    <a:pt x="567" y="21219"/>
                    <a:pt x="567" y="21219"/>
                  </a:cubicBezTo>
                  <a:cubicBezTo>
                    <a:pt x="243" y="20736"/>
                    <a:pt x="243" y="20736"/>
                    <a:pt x="243" y="20736"/>
                  </a:cubicBezTo>
                  <a:cubicBezTo>
                    <a:pt x="486" y="20415"/>
                    <a:pt x="486" y="20415"/>
                    <a:pt x="486" y="20415"/>
                  </a:cubicBezTo>
                  <a:cubicBezTo>
                    <a:pt x="567" y="19933"/>
                    <a:pt x="567" y="19933"/>
                    <a:pt x="567" y="19933"/>
                  </a:cubicBezTo>
                  <a:cubicBezTo>
                    <a:pt x="567" y="19611"/>
                    <a:pt x="567" y="19611"/>
                    <a:pt x="567" y="19611"/>
                  </a:cubicBezTo>
                  <a:cubicBezTo>
                    <a:pt x="567" y="19209"/>
                    <a:pt x="567" y="19209"/>
                    <a:pt x="567" y="19209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727"/>
                    <a:pt x="243" y="18727"/>
                    <a:pt x="243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86" y="18486"/>
                    <a:pt x="567" y="18405"/>
                    <a:pt x="649" y="18405"/>
                  </a:cubicBezTo>
                  <a:cubicBezTo>
                    <a:pt x="649" y="18405"/>
                    <a:pt x="649" y="18325"/>
                    <a:pt x="649" y="18325"/>
                  </a:cubicBezTo>
                  <a:cubicBezTo>
                    <a:pt x="730" y="18325"/>
                    <a:pt x="811" y="18325"/>
                    <a:pt x="973" y="18325"/>
                  </a:cubicBezTo>
                  <a:cubicBezTo>
                    <a:pt x="973" y="18325"/>
                    <a:pt x="1135" y="17602"/>
                    <a:pt x="1054" y="17361"/>
                  </a:cubicBezTo>
                  <a:cubicBezTo>
                    <a:pt x="973" y="17039"/>
                    <a:pt x="1379" y="16718"/>
                    <a:pt x="1379" y="16718"/>
                  </a:cubicBezTo>
                  <a:cubicBezTo>
                    <a:pt x="1947" y="16155"/>
                    <a:pt x="1947" y="16155"/>
                    <a:pt x="1947" y="16155"/>
                  </a:cubicBezTo>
                  <a:cubicBezTo>
                    <a:pt x="1866" y="15512"/>
                    <a:pt x="1866" y="15512"/>
                    <a:pt x="1866" y="15512"/>
                  </a:cubicBezTo>
                  <a:cubicBezTo>
                    <a:pt x="2515" y="15592"/>
                    <a:pt x="2515" y="15592"/>
                    <a:pt x="2515" y="15592"/>
                  </a:cubicBezTo>
                  <a:cubicBezTo>
                    <a:pt x="2515" y="15592"/>
                    <a:pt x="3002" y="15351"/>
                    <a:pt x="2839" y="15030"/>
                  </a:cubicBezTo>
                  <a:cubicBezTo>
                    <a:pt x="2758" y="14869"/>
                    <a:pt x="2677" y="14628"/>
                    <a:pt x="2596" y="14467"/>
                  </a:cubicBezTo>
                  <a:cubicBezTo>
                    <a:pt x="2677" y="14387"/>
                    <a:pt x="2677" y="14387"/>
                    <a:pt x="2677" y="14306"/>
                  </a:cubicBezTo>
                  <a:cubicBezTo>
                    <a:pt x="2677" y="14306"/>
                    <a:pt x="2839" y="14065"/>
                    <a:pt x="2839" y="14065"/>
                  </a:cubicBezTo>
                  <a:cubicBezTo>
                    <a:pt x="3083" y="14065"/>
                    <a:pt x="3083" y="14065"/>
                    <a:pt x="3083" y="14065"/>
                  </a:cubicBezTo>
                  <a:cubicBezTo>
                    <a:pt x="3326" y="14146"/>
                    <a:pt x="3326" y="14146"/>
                    <a:pt x="3326" y="14146"/>
                  </a:cubicBezTo>
                  <a:cubicBezTo>
                    <a:pt x="3326" y="14146"/>
                    <a:pt x="3488" y="14226"/>
                    <a:pt x="3569" y="14226"/>
                  </a:cubicBezTo>
                  <a:cubicBezTo>
                    <a:pt x="3732" y="14226"/>
                    <a:pt x="3975" y="14065"/>
                    <a:pt x="3975" y="14065"/>
                  </a:cubicBezTo>
                  <a:cubicBezTo>
                    <a:pt x="3732" y="13744"/>
                    <a:pt x="3732" y="13744"/>
                    <a:pt x="3732" y="13744"/>
                  </a:cubicBezTo>
                  <a:cubicBezTo>
                    <a:pt x="3813" y="13422"/>
                    <a:pt x="3813" y="13422"/>
                    <a:pt x="3813" y="13422"/>
                  </a:cubicBezTo>
                  <a:cubicBezTo>
                    <a:pt x="4137" y="13422"/>
                    <a:pt x="4137" y="13422"/>
                    <a:pt x="4137" y="13422"/>
                  </a:cubicBezTo>
                  <a:cubicBezTo>
                    <a:pt x="4300" y="13422"/>
                    <a:pt x="4300" y="13422"/>
                    <a:pt x="4300" y="13422"/>
                  </a:cubicBezTo>
                  <a:cubicBezTo>
                    <a:pt x="3975" y="12940"/>
                    <a:pt x="3975" y="12940"/>
                    <a:pt x="3975" y="12940"/>
                  </a:cubicBezTo>
                  <a:cubicBezTo>
                    <a:pt x="3975" y="12940"/>
                    <a:pt x="4056" y="12699"/>
                    <a:pt x="4219" y="12779"/>
                  </a:cubicBezTo>
                  <a:cubicBezTo>
                    <a:pt x="4300" y="12779"/>
                    <a:pt x="4381" y="12940"/>
                    <a:pt x="4462" y="12940"/>
                  </a:cubicBezTo>
                  <a:cubicBezTo>
                    <a:pt x="4543" y="12940"/>
                    <a:pt x="4787" y="13020"/>
                    <a:pt x="4787" y="13020"/>
                  </a:cubicBezTo>
                  <a:cubicBezTo>
                    <a:pt x="5111" y="13101"/>
                    <a:pt x="5111" y="13101"/>
                    <a:pt x="5111" y="13101"/>
                  </a:cubicBezTo>
                  <a:cubicBezTo>
                    <a:pt x="5436" y="13101"/>
                    <a:pt x="5436" y="13101"/>
                    <a:pt x="5436" y="13101"/>
                  </a:cubicBezTo>
                  <a:cubicBezTo>
                    <a:pt x="5841" y="13101"/>
                    <a:pt x="5841" y="13101"/>
                    <a:pt x="5841" y="13101"/>
                  </a:cubicBezTo>
                  <a:cubicBezTo>
                    <a:pt x="6004" y="13342"/>
                    <a:pt x="6004" y="13342"/>
                    <a:pt x="6004" y="13342"/>
                  </a:cubicBezTo>
                  <a:cubicBezTo>
                    <a:pt x="6004" y="13342"/>
                    <a:pt x="6085" y="13503"/>
                    <a:pt x="6004" y="13583"/>
                  </a:cubicBezTo>
                  <a:cubicBezTo>
                    <a:pt x="6004" y="13663"/>
                    <a:pt x="5922" y="13904"/>
                    <a:pt x="5922" y="13904"/>
                  </a:cubicBezTo>
                  <a:cubicBezTo>
                    <a:pt x="5841" y="13904"/>
                    <a:pt x="5760" y="13904"/>
                    <a:pt x="5679" y="13985"/>
                  </a:cubicBezTo>
                  <a:cubicBezTo>
                    <a:pt x="5598" y="13985"/>
                    <a:pt x="5192" y="13985"/>
                    <a:pt x="5192" y="13985"/>
                  </a:cubicBezTo>
                  <a:cubicBezTo>
                    <a:pt x="4868" y="13985"/>
                    <a:pt x="4868" y="13985"/>
                    <a:pt x="4868" y="13985"/>
                  </a:cubicBezTo>
                  <a:cubicBezTo>
                    <a:pt x="4624" y="13985"/>
                    <a:pt x="4624" y="13985"/>
                    <a:pt x="4624" y="13985"/>
                  </a:cubicBezTo>
                  <a:cubicBezTo>
                    <a:pt x="4543" y="14146"/>
                    <a:pt x="4543" y="14146"/>
                    <a:pt x="4543" y="14146"/>
                  </a:cubicBezTo>
                  <a:cubicBezTo>
                    <a:pt x="4543" y="14146"/>
                    <a:pt x="4787" y="14226"/>
                    <a:pt x="4868" y="14306"/>
                  </a:cubicBezTo>
                  <a:cubicBezTo>
                    <a:pt x="5030" y="14306"/>
                    <a:pt x="5030" y="14306"/>
                    <a:pt x="5030" y="14306"/>
                  </a:cubicBezTo>
                  <a:cubicBezTo>
                    <a:pt x="5111" y="14387"/>
                    <a:pt x="5273" y="14547"/>
                    <a:pt x="5273" y="14547"/>
                  </a:cubicBezTo>
                  <a:cubicBezTo>
                    <a:pt x="5192" y="14789"/>
                    <a:pt x="5192" y="14789"/>
                    <a:pt x="5192" y="14789"/>
                  </a:cubicBezTo>
                  <a:cubicBezTo>
                    <a:pt x="5192" y="14789"/>
                    <a:pt x="5436" y="14467"/>
                    <a:pt x="5436" y="14467"/>
                  </a:cubicBezTo>
                  <a:cubicBezTo>
                    <a:pt x="5517" y="14467"/>
                    <a:pt x="5922" y="14467"/>
                    <a:pt x="5922" y="14467"/>
                  </a:cubicBezTo>
                  <a:cubicBezTo>
                    <a:pt x="5922" y="14467"/>
                    <a:pt x="6247" y="14306"/>
                    <a:pt x="6328" y="14306"/>
                  </a:cubicBezTo>
                  <a:cubicBezTo>
                    <a:pt x="6328" y="14306"/>
                    <a:pt x="6247" y="14547"/>
                    <a:pt x="6247" y="14547"/>
                  </a:cubicBezTo>
                  <a:cubicBezTo>
                    <a:pt x="6572" y="14387"/>
                    <a:pt x="6572" y="14387"/>
                    <a:pt x="6572" y="14387"/>
                  </a:cubicBezTo>
                  <a:cubicBezTo>
                    <a:pt x="6896" y="14226"/>
                    <a:pt x="6896" y="14226"/>
                    <a:pt x="6896" y="14226"/>
                  </a:cubicBezTo>
                  <a:cubicBezTo>
                    <a:pt x="7058" y="14226"/>
                    <a:pt x="7058" y="14226"/>
                    <a:pt x="7058" y="14226"/>
                  </a:cubicBezTo>
                  <a:cubicBezTo>
                    <a:pt x="7058" y="14226"/>
                    <a:pt x="7139" y="14467"/>
                    <a:pt x="7139" y="14547"/>
                  </a:cubicBezTo>
                  <a:cubicBezTo>
                    <a:pt x="7058" y="14628"/>
                    <a:pt x="7058" y="14628"/>
                    <a:pt x="7058" y="14789"/>
                  </a:cubicBezTo>
                  <a:cubicBezTo>
                    <a:pt x="7058" y="14869"/>
                    <a:pt x="6977" y="14949"/>
                    <a:pt x="7058" y="15030"/>
                  </a:cubicBezTo>
                  <a:cubicBezTo>
                    <a:pt x="7058" y="15030"/>
                    <a:pt x="7058" y="15110"/>
                    <a:pt x="7139" y="15110"/>
                  </a:cubicBezTo>
                  <a:cubicBezTo>
                    <a:pt x="7221" y="15190"/>
                    <a:pt x="7302" y="15110"/>
                    <a:pt x="7302" y="15110"/>
                  </a:cubicBezTo>
                  <a:cubicBezTo>
                    <a:pt x="7464" y="14708"/>
                    <a:pt x="7464" y="14708"/>
                    <a:pt x="7464" y="14708"/>
                  </a:cubicBezTo>
                  <a:cubicBezTo>
                    <a:pt x="7464" y="14708"/>
                    <a:pt x="7626" y="14547"/>
                    <a:pt x="7626" y="14547"/>
                  </a:cubicBezTo>
                  <a:cubicBezTo>
                    <a:pt x="7707" y="14547"/>
                    <a:pt x="7951" y="14387"/>
                    <a:pt x="7951" y="14387"/>
                  </a:cubicBezTo>
                  <a:cubicBezTo>
                    <a:pt x="8356" y="14387"/>
                    <a:pt x="8356" y="14387"/>
                    <a:pt x="8356" y="14387"/>
                  </a:cubicBezTo>
                  <a:cubicBezTo>
                    <a:pt x="8356" y="14387"/>
                    <a:pt x="8762" y="14306"/>
                    <a:pt x="8843" y="14306"/>
                  </a:cubicBezTo>
                  <a:cubicBezTo>
                    <a:pt x="8843" y="14387"/>
                    <a:pt x="9006" y="14387"/>
                    <a:pt x="9087" y="14387"/>
                  </a:cubicBezTo>
                  <a:cubicBezTo>
                    <a:pt x="9249" y="14387"/>
                    <a:pt x="9330" y="14387"/>
                    <a:pt x="9492" y="14387"/>
                  </a:cubicBezTo>
                  <a:cubicBezTo>
                    <a:pt x="9574" y="14387"/>
                    <a:pt x="9655" y="14387"/>
                    <a:pt x="9655" y="14387"/>
                  </a:cubicBezTo>
                  <a:cubicBezTo>
                    <a:pt x="9655" y="14387"/>
                    <a:pt x="9817" y="14226"/>
                    <a:pt x="9817" y="14226"/>
                  </a:cubicBezTo>
                  <a:cubicBezTo>
                    <a:pt x="9817" y="14146"/>
                    <a:pt x="9817" y="14065"/>
                    <a:pt x="9817" y="14065"/>
                  </a:cubicBezTo>
                  <a:cubicBezTo>
                    <a:pt x="9898" y="13985"/>
                    <a:pt x="9979" y="13824"/>
                    <a:pt x="10060" y="13824"/>
                  </a:cubicBezTo>
                  <a:cubicBezTo>
                    <a:pt x="10141" y="13824"/>
                    <a:pt x="11359" y="13985"/>
                    <a:pt x="11359" y="13985"/>
                  </a:cubicBezTo>
                  <a:cubicBezTo>
                    <a:pt x="12413" y="14306"/>
                    <a:pt x="12413" y="14306"/>
                    <a:pt x="12413" y="14306"/>
                  </a:cubicBezTo>
                  <a:cubicBezTo>
                    <a:pt x="13144" y="14467"/>
                    <a:pt x="13144" y="14467"/>
                    <a:pt x="13144" y="14467"/>
                  </a:cubicBezTo>
                  <a:cubicBezTo>
                    <a:pt x="13144" y="14467"/>
                    <a:pt x="13711" y="14789"/>
                    <a:pt x="13793" y="14789"/>
                  </a:cubicBezTo>
                  <a:cubicBezTo>
                    <a:pt x="13874" y="14869"/>
                    <a:pt x="14929" y="15030"/>
                    <a:pt x="14929" y="15030"/>
                  </a:cubicBezTo>
                  <a:cubicBezTo>
                    <a:pt x="15415" y="15351"/>
                    <a:pt x="15415" y="15351"/>
                    <a:pt x="15415" y="15351"/>
                  </a:cubicBezTo>
                  <a:cubicBezTo>
                    <a:pt x="15415" y="15351"/>
                    <a:pt x="15902" y="15512"/>
                    <a:pt x="15902" y="15592"/>
                  </a:cubicBezTo>
                  <a:cubicBezTo>
                    <a:pt x="15902" y="15673"/>
                    <a:pt x="16227" y="15833"/>
                    <a:pt x="16227" y="15833"/>
                  </a:cubicBezTo>
                  <a:cubicBezTo>
                    <a:pt x="16551" y="15673"/>
                    <a:pt x="16551" y="15673"/>
                    <a:pt x="16551" y="15673"/>
                  </a:cubicBezTo>
                  <a:cubicBezTo>
                    <a:pt x="16551" y="15673"/>
                    <a:pt x="16957" y="15753"/>
                    <a:pt x="16957" y="15753"/>
                  </a:cubicBezTo>
                  <a:cubicBezTo>
                    <a:pt x="17038" y="15833"/>
                    <a:pt x="17849" y="16075"/>
                    <a:pt x="17849" y="16075"/>
                  </a:cubicBezTo>
                  <a:cubicBezTo>
                    <a:pt x="17849" y="16075"/>
                    <a:pt x="18417" y="16235"/>
                    <a:pt x="18498" y="16235"/>
                  </a:cubicBezTo>
                  <a:cubicBezTo>
                    <a:pt x="18580" y="16235"/>
                    <a:pt x="18904" y="16155"/>
                    <a:pt x="18904" y="16155"/>
                  </a:cubicBezTo>
                  <a:cubicBezTo>
                    <a:pt x="18904" y="15914"/>
                    <a:pt x="18904" y="15914"/>
                    <a:pt x="18904" y="15914"/>
                  </a:cubicBezTo>
                  <a:cubicBezTo>
                    <a:pt x="18904" y="15914"/>
                    <a:pt x="18823" y="15753"/>
                    <a:pt x="18985" y="15833"/>
                  </a:cubicBezTo>
                  <a:cubicBezTo>
                    <a:pt x="19148" y="15833"/>
                    <a:pt x="19229" y="15833"/>
                    <a:pt x="19310" y="15914"/>
                  </a:cubicBezTo>
                  <a:cubicBezTo>
                    <a:pt x="19310" y="15994"/>
                    <a:pt x="19472" y="15994"/>
                    <a:pt x="19553" y="16075"/>
                  </a:cubicBezTo>
                  <a:cubicBezTo>
                    <a:pt x="19634" y="16235"/>
                    <a:pt x="19959" y="16316"/>
                    <a:pt x="19959" y="16316"/>
                  </a:cubicBezTo>
                  <a:cubicBezTo>
                    <a:pt x="20365" y="16476"/>
                    <a:pt x="20365" y="16476"/>
                    <a:pt x="20365" y="16476"/>
                  </a:cubicBezTo>
                  <a:cubicBezTo>
                    <a:pt x="20446" y="16718"/>
                    <a:pt x="20446" y="16718"/>
                    <a:pt x="20446" y="16718"/>
                  </a:cubicBezTo>
                  <a:cubicBezTo>
                    <a:pt x="20527" y="16798"/>
                    <a:pt x="20527" y="16798"/>
                    <a:pt x="20527" y="16798"/>
                  </a:cubicBezTo>
                  <a:cubicBezTo>
                    <a:pt x="20608" y="16637"/>
                    <a:pt x="20608" y="16637"/>
                    <a:pt x="20608" y="16637"/>
                  </a:cubicBezTo>
                  <a:cubicBezTo>
                    <a:pt x="20689" y="16557"/>
                    <a:pt x="20770" y="16557"/>
                    <a:pt x="20770" y="16557"/>
                  </a:cubicBezTo>
                  <a:cubicBezTo>
                    <a:pt x="20933" y="16637"/>
                    <a:pt x="20933" y="16637"/>
                    <a:pt x="20933" y="16637"/>
                  </a:cubicBezTo>
                  <a:cubicBezTo>
                    <a:pt x="20933" y="16637"/>
                    <a:pt x="21095" y="16637"/>
                    <a:pt x="21095" y="16637"/>
                  </a:cubicBezTo>
                  <a:cubicBezTo>
                    <a:pt x="21176" y="16637"/>
                    <a:pt x="21419" y="16557"/>
                    <a:pt x="21419" y="16557"/>
                  </a:cubicBezTo>
                  <a:cubicBezTo>
                    <a:pt x="21419" y="16637"/>
                    <a:pt x="21582" y="16798"/>
                    <a:pt x="21663" y="16798"/>
                  </a:cubicBezTo>
                  <a:cubicBezTo>
                    <a:pt x="21663" y="16878"/>
                    <a:pt x="21825" y="17119"/>
                    <a:pt x="21825" y="17119"/>
                  </a:cubicBezTo>
                  <a:cubicBezTo>
                    <a:pt x="21825" y="17119"/>
                    <a:pt x="21825" y="17200"/>
                    <a:pt x="21825" y="17361"/>
                  </a:cubicBezTo>
                  <a:cubicBezTo>
                    <a:pt x="21825" y="17441"/>
                    <a:pt x="21906" y="17521"/>
                    <a:pt x="21906" y="17521"/>
                  </a:cubicBezTo>
                  <a:cubicBezTo>
                    <a:pt x="22068" y="17682"/>
                    <a:pt x="22068" y="17682"/>
                    <a:pt x="22068" y="17682"/>
                  </a:cubicBezTo>
                  <a:cubicBezTo>
                    <a:pt x="22474" y="18325"/>
                    <a:pt x="22474" y="18325"/>
                    <a:pt x="22474" y="18325"/>
                  </a:cubicBezTo>
                  <a:cubicBezTo>
                    <a:pt x="22636" y="18486"/>
                    <a:pt x="22636" y="18486"/>
                    <a:pt x="22636" y="18486"/>
                  </a:cubicBezTo>
                  <a:cubicBezTo>
                    <a:pt x="22799" y="18325"/>
                    <a:pt x="22799" y="18325"/>
                    <a:pt x="22799" y="18325"/>
                  </a:cubicBezTo>
                  <a:cubicBezTo>
                    <a:pt x="23042" y="18325"/>
                    <a:pt x="23042" y="18325"/>
                    <a:pt x="23042" y="18325"/>
                  </a:cubicBezTo>
                  <a:cubicBezTo>
                    <a:pt x="23286" y="18888"/>
                    <a:pt x="23286" y="18888"/>
                    <a:pt x="23286" y="18888"/>
                  </a:cubicBezTo>
                  <a:cubicBezTo>
                    <a:pt x="23529" y="19611"/>
                    <a:pt x="23529" y="19611"/>
                    <a:pt x="23529" y="19611"/>
                  </a:cubicBezTo>
                  <a:cubicBezTo>
                    <a:pt x="23367" y="20576"/>
                    <a:pt x="23367" y="20576"/>
                    <a:pt x="23367" y="20576"/>
                  </a:cubicBezTo>
                  <a:cubicBezTo>
                    <a:pt x="23367" y="21219"/>
                    <a:pt x="23367" y="21219"/>
                    <a:pt x="23367" y="21219"/>
                  </a:cubicBezTo>
                  <a:cubicBezTo>
                    <a:pt x="23367" y="21219"/>
                    <a:pt x="23204" y="21701"/>
                    <a:pt x="23204" y="21781"/>
                  </a:cubicBezTo>
                  <a:cubicBezTo>
                    <a:pt x="23204" y="21942"/>
                    <a:pt x="22799" y="22505"/>
                    <a:pt x="22799" y="22505"/>
                  </a:cubicBezTo>
                  <a:cubicBezTo>
                    <a:pt x="22799" y="22505"/>
                    <a:pt x="22555" y="22987"/>
                    <a:pt x="22474" y="23067"/>
                  </a:cubicBezTo>
                  <a:cubicBezTo>
                    <a:pt x="22393" y="23228"/>
                    <a:pt x="22068" y="23871"/>
                    <a:pt x="22068" y="23871"/>
                  </a:cubicBezTo>
                  <a:cubicBezTo>
                    <a:pt x="21095" y="24835"/>
                    <a:pt x="21095" y="24835"/>
                    <a:pt x="21095" y="24835"/>
                  </a:cubicBezTo>
                  <a:cubicBezTo>
                    <a:pt x="21095" y="24835"/>
                    <a:pt x="20608" y="25077"/>
                    <a:pt x="20446" y="25157"/>
                  </a:cubicBezTo>
                  <a:cubicBezTo>
                    <a:pt x="20365" y="25318"/>
                    <a:pt x="19553" y="25398"/>
                    <a:pt x="19553" y="25398"/>
                  </a:cubicBezTo>
                  <a:cubicBezTo>
                    <a:pt x="18904" y="25398"/>
                    <a:pt x="18904" y="25398"/>
                    <a:pt x="18904" y="25398"/>
                  </a:cubicBezTo>
                  <a:cubicBezTo>
                    <a:pt x="17931" y="25157"/>
                    <a:pt x="17931" y="25157"/>
                    <a:pt x="17931" y="25157"/>
                  </a:cubicBezTo>
                  <a:cubicBezTo>
                    <a:pt x="17363" y="25318"/>
                    <a:pt x="17363" y="25318"/>
                    <a:pt x="17363" y="25318"/>
                  </a:cubicBezTo>
                  <a:cubicBezTo>
                    <a:pt x="16632" y="25559"/>
                    <a:pt x="16632" y="25559"/>
                    <a:pt x="16632" y="25559"/>
                  </a:cubicBezTo>
                  <a:cubicBezTo>
                    <a:pt x="15983" y="25559"/>
                    <a:pt x="15983" y="25559"/>
                    <a:pt x="15983" y="25559"/>
                  </a:cubicBezTo>
                  <a:cubicBezTo>
                    <a:pt x="15172" y="25720"/>
                    <a:pt x="15172" y="25720"/>
                    <a:pt x="15172" y="25720"/>
                  </a:cubicBezTo>
                  <a:cubicBezTo>
                    <a:pt x="15172" y="25720"/>
                    <a:pt x="15010" y="25720"/>
                    <a:pt x="14847" y="25720"/>
                  </a:cubicBezTo>
                  <a:cubicBezTo>
                    <a:pt x="14766" y="25720"/>
                    <a:pt x="14279" y="25559"/>
                    <a:pt x="14279" y="25559"/>
                  </a:cubicBezTo>
                  <a:cubicBezTo>
                    <a:pt x="13711" y="25398"/>
                    <a:pt x="13711" y="25398"/>
                    <a:pt x="13711" y="25398"/>
                  </a:cubicBezTo>
                  <a:cubicBezTo>
                    <a:pt x="13306" y="25398"/>
                    <a:pt x="13306" y="25398"/>
                    <a:pt x="13306" y="25398"/>
                  </a:cubicBezTo>
                  <a:cubicBezTo>
                    <a:pt x="13225" y="25720"/>
                    <a:pt x="13225" y="25720"/>
                    <a:pt x="13225" y="25720"/>
                  </a:cubicBezTo>
                  <a:cubicBezTo>
                    <a:pt x="13225" y="25720"/>
                    <a:pt x="13225" y="25720"/>
                    <a:pt x="13062" y="25720"/>
                  </a:cubicBezTo>
                  <a:cubicBezTo>
                    <a:pt x="12900" y="25720"/>
                    <a:pt x="12738" y="25720"/>
                    <a:pt x="12738" y="25720"/>
                  </a:cubicBezTo>
                  <a:cubicBezTo>
                    <a:pt x="12738" y="25398"/>
                    <a:pt x="12738" y="25398"/>
                    <a:pt x="12738" y="25398"/>
                  </a:cubicBezTo>
                  <a:cubicBezTo>
                    <a:pt x="12170" y="25398"/>
                    <a:pt x="12170" y="25398"/>
                    <a:pt x="12170" y="25398"/>
                  </a:cubicBezTo>
                  <a:cubicBezTo>
                    <a:pt x="12170" y="25398"/>
                    <a:pt x="11926" y="25478"/>
                    <a:pt x="11764" y="25478"/>
                  </a:cubicBezTo>
                  <a:cubicBezTo>
                    <a:pt x="11521" y="25478"/>
                    <a:pt x="11277" y="25237"/>
                    <a:pt x="11196" y="25237"/>
                  </a:cubicBezTo>
                  <a:cubicBezTo>
                    <a:pt x="11115" y="25237"/>
                    <a:pt x="11115" y="25318"/>
                    <a:pt x="11115" y="25318"/>
                  </a:cubicBezTo>
                  <a:cubicBezTo>
                    <a:pt x="11115" y="25559"/>
                    <a:pt x="11115" y="25559"/>
                    <a:pt x="11115" y="25559"/>
                  </a:cubicBezTo>
                  <a:cubicBezTo>
                    <a:pt x="10709" y="25559"/>
                    <a:pt x="10709" y="25559"/>
                    <a:pt x="10709" y="25559"/>
                  </a:cubicBezTo>
                  <a:cubicBezTo>
                    <a:pt x="10223" y="25398"/>
                    <a:pt x="10223" y="25398"/>
                    <a:pt x="10223" y="25398"/>
                  </a:cubicBezTo>
                  <a:cubicBezTo>
                    <a:pt x="9817" y="25077"/>
                    <a:pt x="9817" y="25077"/>
                    <a:pt x="9817" y="25077"/>
                  </a:cubicBezTo>
                  <a:cubicBezTo>
                    <a:pt x="9492" y="24755"/>
                    <a:pt x="9492" y="24755"/>
                    <a:pt x="9492" y="24755"/>
                  </a:cubicBezTo>
                  <a:cubicBezTo>
                    <a:pt x="9492" y="24594"/>
                    <a:pt x="9492" y="24594"/>
                    <a:pt x="9492" y="24594"/>
                  </a:cubicBezTo>
                  <a:cubicBezTo>
                    <a:pt x="9087" y="24594"/>
                    <a:pt x="9087" y="24594"/>
                    <a:pt x="9087" y="24594"/>
                  </a:cubicBezTo>
                  <a:cubicBezTo>
                    <a:pt x="8519" y="24594"/>
                    <a:pt x="8519" y="24594"/>
                    <a:pt x="8519" y="24594"/>
                  </a:cubicBezTo>
                  <a:cubicBezTo>
                    <a:pt x="8194" y="24755"/>
                    <a:pt x="8194" y="24755"/>
                    <a:pt x="8194" y="24755"/>
                  </a:cubicBezTo>
                  <a:cubicBezTo>
                    <a:pt x="8600" y="24835"/>
                    <a:pt x="8600" y="24835"/>
                    <a:pt x="8600" y="24835"/>
                  </a:cubicBezTo>
                  <a:cubicBezTo>
                    <a:pt x="8843" y="24916"/>
                    <a:pt x="8843" y="24916"/>
                    <a:pt x="8843" y="24916"/>
                  </a:cubicBezTo>
                  <a:cubicBezTo>
                    <a:pt x="8843" y="24916"/>
                    <a:pt x="9168" y="24835"/>
                    <a:pt x="9168" y="25077"/>
                  </a:cubicBezTo>
                  <a:cubicBezTo>
                    <a:pt x="9168" y="25237"/>
                    <a:pt x="9006" y="25237"/>
                    <a:pt x="9168" y="25398"/>
                  </a:cubicBezTo>
                  <a:cubicBezTo>
                    <a:pt x="9249" y="25559"/>
                    <a:pt x="9574" y="25720"/>
                    <a:pt x="9574" y="25720"/>
                  </a:cubicBezTo>
                  <a:cubicBezTo>
                    <a:pt x="9574" y="25720"/>
                    <a:pt x="9736" y="25720"/>
                    <a:pt x="9817" y="25720"/>
                  </a:cubicBezTo>
                  <a:cubicBezTo>
                    <a:pt x="9898" y="25720"/>
                    <a:pt x="9979" y="25720"/>
                    <a:pt x="9979" y="25720"/>
                  </a:cubicBezTo>
                  <a:cubicBezTo>
                    <a:pt x="10141" y="25961"/>
                    <a:pt x="10141" y="25961"/>
                    <a:pt x="10141" y="25961"/>
                  </a:cubicBezTo>
                  <a:cubicBezTo>
                    <a:pt x="10141" y="25961"/>
                    <a:pt x="10060" y="26041"/>
                    <a:pt x="10223" y="26041"/>
                  </a:cubicBezTo>
                  <a:cubicBezTo>
                    <a:pt x="10304" y="26041"/>
                    <a:pt x="10709" y="26041"/>
                    <a:pt x="10709" y="26041"/>
                  </a:cubicBezTo>
                  <a:cubicBezTo>
                    <a:pt x="11115" y="26202"/>
                    <a:pt x="11115" y="26202"/>
                    <a:pt x="11115" y="26202"/>
                  </a:cubicBezTo>
                  <a:cubicBezTo>
                    <a:pt x="11115" y="26443"/>
                    <a:pt x="11115" y="26443"/>
                    <a:pt x="11115" y="26443"/>
                  </a:cubicBezTo>
                  <a:cubicBezTo>
                    <a:pt x="11115" y="26443"/>
                    <a:pt x="11034" y="26604"/>
                    <a:pt x="11196" y="26604"/>
                  </a:cubicBezTo>
                  <a:cubicBezTo>
                    <a:pt x="11277" y="26684"/>
                    <a:pt x="11602" y="26604"/>
                    <a:pt x="11602" y="26604"/>
                  </a:cubicBezTo>
                  <a:cubicBezTo>
                    <a:pt x="11602" y="26604"/>
                    <a:pt x="11521" y="26523"/>
                    <a:pt x="11683" y="26604"/>
                  </a:cubicBezTo>
                  <a:cubicBezTo>
                    <a:pt x="11764" y="26684"/>
                    <a:pt x="11845" y="26764"/>
                    <a:pt x="11845" y="26764"/>
                  </a:cubicBezTo>
                  <a:cubicBezTo>
                    <a:pt x="11845" y="26764"/>
                    <a:pt x="11926" y="26925"/>
                    <a:pt x="11926" y="27006"/>
                  </a:cubicBezTo>
                  <a:cubicBezTo>
                    <a:pt x="11926" y="27086"/>
                    <a:pt x="12008" y="27247"/>
                    <a:pt x="12008" y="27247"/>
                  </a:cubicBezTo>
                  <a:cubicBezTo>
                    <a:pt x="12008" y="27247"/>
                    <a:pt x="11764" y="27327"/>
                    <a:pt x="12170" y="27327"/>
                  </a:cubicBezTo>
                  <a:cubicBezTo>
                    <a:pt x="12576" y="27327"/>
                    <a:pt x="12576" y="27327"/>
                    <a:pt x="12576" y="27327"/>
                  </a:cubicBezTo>
                  <a:cubicBezTo>
                    <a:pt x="12900" y="27327"/>
                    <a:pt x="12900" y="27327"/>
                    <a:pt x="12900" y="27327"/>
                  </a:cubicBezTo>
                  <a:cubicBezTo>
                    <a:pt x="13225" y="27407"/>
                    <a:pt x="13225" y="27407"/>
                    <a:pt x="13225" y="27407"/>
                  </a:cubicBezTo>
                  <a:cubicBezTo>
                    <a:pt x="13793" y="27649"/>
                    <a:pt x="13793" y="27649"/>
                    <a:pt x="13793" y="27649"/>
                  </a:cubicBezTo>
                  <a:cubicBezTo>
                    <a:pt x="14361" y="27970"/>
                    <a:pt x="14361" y="27970"/>
                    <a:pt x="14361" y="27970"/>
                  </a:cubicBezTo>
                  <a:cubicBezTo>
                    <a:pt x="14361" y="27970"/>
                    <a:pt x="14279" y="28211"/>
                    <a:pt x="14442" y="28211"/>
                  </a:cubicBezTo>
                  <a:cubicBezTo>
                    <a:pt x="14523" y="28211"/>
                    <a:pt x="14847" y="28211"/>
                    <a:pt x="14847" y="28211"/>
                  </a:cubicBezTo>
                  <a:cubicBezTo>
                    <a:pt x="15091" y="28854"/>
                    <a:pt x="15091" y="28854"/>
                    <a:pt x="15091" y="28854"/>
                  </a:cubicBezTo>
                  <a:cubicBezTo>
                    <a:pt x="14685" y="28854"/>
                    <a:pt x="14685" y="28854"/>
                    <a:pt x="14685" y="28854"/>
                  </a:cubicBezTo>
                  <a:cubicBezTo>
                    <a:pt x="14929" y="29497"/>
                    <a:pt x="14929" y="29497"/>
                    <a:pt x="14929" y="29497"/>
                  </a:cubicBezTo>
                  <a:cubicBezTo>
                    <a:pt x="15091" y="29819"/>
                    <a:pt x="15091" y="29819"/>
                    <a:pt x="15091" y="29819"/>
                  </a:cubicBezTo>
                  <a:cubicBezTo>
                    <a:pt x="15010" y="30221"/>
                    <a:pt x="15010" y="30221"/>
                    <a:pt x="15010" y="30221"/>
                  </a:cubicBezTo>
                  <a:cubicBezTo>
                    <a:pt x="14766" y="30462"/>
                    <a:pt x="14766" y="30462"/>
                    <a:pt x="14766" y="30462"/>
                  </a:cubicBezTo>
                  <a:cubicBezTo>
                    <a:pt x="14766" y="30462"/>
                    <a:pt x="14766" y="30622"/>
                    <a:pt x="14766" y="30622"/>
                  </a:cubicBezTo>
                  <a:cubicBezTo>
                    <a:pt x="14766" y="30703"/>
                    <a:pt x="14929" y="30703"/>
                    <a:pt x="14929" y="30703"/>
                  </a:cubicBezTo>
                  <a:cubicBezTo>
                    <a:pt x="14929" y="30703"/>
                    <a:pt x="15091" y="30864"/>
                    <a:pt x="15091" y="30944"/>
                  </a:cubicBezTo>
                  <a:cubicBezTo>
                    <a:pt x="15091" y="31024"/>
                    <a:pt x="15334" y="31105"/>
                    <a:pt x="15334" y="31185"/>
                  </a:cubicBezTo>
                  <a:cubicBezTo>
                    <a:pt x="15415" y="31265"/>
                    <a:pt x="15659" y="31507"/>
                    <a:pt x="15659" y="31507"/>
                  </a:cubicBezTo>
                  <a:cubicBezTo>
                    <a:pt x="15740" y="31667"/>
                    <a:pt x="15740" y="31667"/>
                    <a:pt x="15740" y="31667"/>
                  </a:cubicBezTo>
                  <a:cubicBezTo>
                    <a:pt x="16064" y="31828"/>
                    <a:pt x="16064" y="31828"/>
                    <a:pt x="16064" y="31828"/>
                  </a:cubicBezTo>
                  <a:cubicBezTo>
                    <a:pt x="16064" y="31828"/>
                    <a:pt x="16064" y="31828"/>
                    <a:pt x="16064" y="31908"/>
                  </a:cubicBezTo>
                  <a:cubicBezTo>
                    <a:pt x="16064" y="32069"/>
                    <a:pt x="16227" y="32230"/>
                    <a:pt x="16227" y="32230"/>
                  </a:cubicBezTo>
                  <a:cubicBezTo>
                    <a:pt x="16551" y="32471"/>
                    <a:pt x="16551" y="32471"/>
                    <a:pt x="16551" y="32471"/>
                  </a:cubicBezTo>
                  <a:cubicBezTo>
                    <a:pt x="16551" y="32471"/>
                    <a:pt x="16551" y="32391"/>
                    <a:pt x="16551" y="32551"/>
                  </a:cubicBezTo>
                  <a:cubicBezTo>
                    <a:pt x="16551" y="32712"/>
                    <a:pt x="16551" y="32953"/>
                    <a:pt x="16551" y="32953"/>
                  </a:cubicBezTo>
                  <a:cubicBezTo>
                    <a:pt x="16876" y="32953"/>
                    <a:pt x="16876" y="32953"/>
                    <a:pt x="16876" y="32953"/>
                  </a:cubicBezTo>
                  <a:cubicBezTo>
                    <a:pt x="16795" y="33275"/>
                    <a:pt x="16795" y="33275"/>
                    <a:pt x="16795" y="33275"/>
                  </a:cubicBezTo>
                  <a:cubicBezTo>
                    <a:pt x="16795" y="33275"/>
                    <a:pt x="16632" y="33275"/>
                    <a:pt x="16795" y="33516"/>
                  </a:cubicBezTo>
                  <a:cubicBezTo>
                    <a:pt x="16957" y="33677"/>
                    <a:pt x="16957" y="33837"/>
                    <a:pt x="16957" y="33837"/>
                  </a:cubicBezTo>
                  <a:cubicBezTo>
                    <a:pt x="17525" y="34239"/>
                    <a:pt x="17525" y="34239"/>
                    <a:pt x="17525" y="34239"/>
                  </a:cubicBezTo>
                  <a:cubicBezTo>
                    <a:pt x="17849" y="34239"/>
                    <a:pt x="17849" y="34239"/>
                    <a:pt x="17849" y="34239"/>
                  </a:cubicBezTo>
                  <a:cubicBezTo>
                    <a:pt x="18174" y="34159"/>
                    <a:pt x="18174" y="34159"/>
                    <a:pt x="18174" y="34159"/>
                  </a:cubicBezTo>
                  <a:cubicBezTo>
                    <a:pt x="18336" y="33837"/>
                    <a:pt x="18336" y="33837"/>
                    <a:pt x="18336" y="33837"/>
                  </a:cubicBezTo>
                  <a:cubicBezTo>
                    <a:pt x="18336" y="33837"/>
                    <a:pt x="18580" y="33837"/>
                    <a:pt x="18823" y="33918"/>
                  </a:cubicBezTo>
                  <a:cubicBezTo>
                    <a:pt x="18985" y="33998"/>
                    <a:pt x="19310" y="33918"/>
                    <a:pt x="19310" y="33918"/>
                  </a:cubicBezTo>
                  <a:cubicBezTo>
                    <a:pt x="19310" y="33918"/>
                    <a:pt x="19310" y="33918"/>
                    <a:pt x="19310" y="34079"/>
                  </a:cubicBezTo>
                  <a:cubicBezTo>
                    <a:pt x="19391" y="34239"/>
                    <a:pt x="19553" y="34159"/>
                    <a:pt x="19553" y="34159"/>
                  </a:cubicBezTo>
                  <a:cubicBezTo>
                    <a:pt x="19553" y="34159"/>
                    <a:pt x="19797" y="34159"/>
                    <a:pt x="19797" y="34239"/>
                  </a:cubicBezTo>
                  <a:cubicBezTo>
                    <a:pt x="19797" y="34320"/>
                    <a:pt x="19959" y="34400"/>
                    <a:pt x="20040" y="34561"/>
                  </a:cubicBezTo>
                  <a:cubicBezTo>
                    <a:pt x="20121" y="34722"/>
                    <a:pt x="20121" y="34641"/>
                    <a:pt x="20202" y="34722"/>
                  </a:cubicBezTo>
                  <a:cubicBezTo>
                    <a:pt x="20202" y="34802"/>
                    <a:pt x="19878" y="34882"/>
                    <a:pt x="20283" y="34882"/>
                  </a:cubicBezTo>
                  <a:cubicBezTo>
                    <a:pt x="20608" y="34963"/>
                    <a:pt x="21419" y="35043"/>
                    <a:pt x="21419" y="35043"/>
                  </a:cubicBezTo>
                  <a:cubicBezTo>
                    <a:pt x="21419" y="35043"/>
                    <a:pt x="21906" y="34882"/>
                    <a:pt x="22150" y="34882"/>
                  </a:cubicBezTo>
                  <a:cubicBezTo>
                    <a:pt x="22393" y="34882"/>
                    <a:pt x="22393" y="34963"/>
                    <a:pt x="22393" y="34963"/>
                  </a:cubicBezTo>
                  <a:cubicBezTo>
                    <a:pt x="22636" y="34963"/>
                    <a:pt x="22636" y="34963"/>
                    <a:pt x="22636" y="34963"/>
                  </a:cubicBezTo>
                  <a:cubicBezTo>
                    <a:pt x="22636" y="34963"/>
                    <a:pt x="22799" y="34882"/>
                    <a:pt x="22799" y="34802"/>
                  </a:cubicBezTo>
                  <a:cubicBezTo>
                    <a:pt x="22799" y="34722"/>
                    <a:pt x="22880" y="34480"/>
                    <a:pt x="22880" y="34480"/>
                  </a:cubicBezTo>
                  <a:cubicBezTo>
                    <a:pt x="22880" y="34480"/>
                    <a:pt x="22799" y="34320"/>
                    <a:pt x="22961" y="34320"/>
                  </a:cubicBezTo>
                  <a:cubicBezTo>
                    <a:pt x="23123" y="34320"/>
                    <a:pt x="23204" y="34239"/>
                    <a:pt x="23204" y="34239"/>
                  </a:cubicBezTo>
                  <a:cubicBezTo>
                    <a:pt x="23448" y="34079"/>
                    <a:pt x="23448" y="34079"/>
                    <a:pt x="23448" y="34079"/>
                  </a:cubicBezTo>
                  <a:cubicBezTo>
                    <a:pt x="23367" y="33436"/>
                    <a:pt x="23367" y="33436"/>
                    <a:pt x="23367" y="33436"/>
                  </a:cubicBezTo>
                  <a:cubicBezTo>
                    <a:pt x="23367" y="33436"/>
                    <a:pt x="23367" y="33194"/>
                    <a:pt x="23286" y="33114"/>
                  </a:cubicBezTo>
                  <a:cubicBezTo>
                    <a:pt x="23123" y="33034"/>
                    <a:pt x="22880" y="32793"/>
                    <a:pt x="22880" y="32793"/>
                  </a:cubicBezTo>
                  <a:cubicBezTo>
                    <a:pt x="22799" y="32551"/>
                    <a:pt x="22799" y="32551"/>
                    <a:pt x="22799" y="32551"/>
                  </a:cubicBezTo>
                  <a:cubicBezTo>
                    <a:pt x="22474" y="32310"/>
                    <a:pt x="22474" y="32310"/>
                    <a:pt x="22474" y="32310"/>
                  </a:cubicBezTo>
                  <a:cubicBezTo>
                    <a:pt x="22474" y="32310"/>
                    <a:pt x="22393" y="32150"/>
                    <a:pt x="22312" y="32150"/>
                  </a:cubicBezTo>
                  <a:cubicBezTo>
                    <a:pt x="22231" y="32230"/>
                    <a:pt x="22312" y="32230"/>
                    <a:pt x="22150" y="32471"/>
                  </a:cubicBezTo>
                  <a:cubicBezTo>
                    <a:pt x="21987" y="32632"/>
                    <a:pt x="21744" y="32712"/>
                    <a:pt x="21744" y="32712"/>
                  </a:cubicBezTo>
                  <a:cubicBezTo>
                    <a:pt x="21257" y="32873"/>
                    <a:pt x="21257" y="32873"/>
                    <a:pt x="21257" y="32873"/>
                  </a:cubicBezTo>
                  <a:cubicBezTo>
                    <a:pt x="21257" y="32873"/>
                    <a:pt x="20933" y="32712"/>
                    <a:pt x="20851" y="32551"/>
                  </a:cubicBezTo>
                  <a:cubicBezTo>
                    <a:pt x="20770" y="32471"/>
                    <a:pt x="20202" y="31989"/>
                    <a:pt x="20202" y="31989"/>
                  </a:cubicBezTo>
                  <a:cubicBezTo>
                    <a:pt x="20202" y="31989"/>
                    <a:pt x="19878" y="31748"/>
                    <a:pt x="19797" y="31748"/>
                  </a:cubicBezTo>
                  <a:cubicBezTo>
                    <a:pt x="19634" y="31748"/>
                    <a:pt x="19472" y="31748"/>
                    <a:pt x="19472" y="31748"/>
                  </a:cubicBezTo>
                  <a:cubicBezTo>
                    <a:pt x="19229" y="31346"/>
                    <a:pt x="19229" y="31346"/>
                    <a:pt x="19229" y="31346"/>
                  </a:cubicBezTo>
                  <a:cubicBezTo>
                    <a:pt x="19148" y="31265"/>
                    <a:pt x="19148" y="31265"/>
                    <a:pt x="19148" y="31265"/>
                  </a:cubicBezTo>
                  <a:cubicBezTo>
                    <a:pt x="19148" y="31265"/>
                    <a:pt x="18904" y="31024"/>
                    <a:pt x="19066" y="31024"/>
                  </a:cubicBezTo>
                  <a:cubicBezTo>
                    <a:pt x="19310" y="31024"/>
                    <a:pt x="19391" y="30783"/>
                    <a:pt x="19391" y="30783"/>
                  </a:cubicBezTo>
                  <a:cubicBezTo>
                    <a:pt x="19391" y="30542"/>
                    <a:pt x="19391" y="30542"/>
                    <a:pt x="19391" y="30542"/>
                  </a:cubicBezTo>
                  <a:cubicBezTo>
                    <a:pt x="19391" y="30381"/>
                    <a:pt x="19391" y="30381"/>
                    <a:pt x="19391" y="30381"/>
                  </a:cubicBezTo>
                  <a:cubicBezTo>
                    <a:pt x="19310" y="29979"/>
                    <a:pt x="19310" y="29979"/>
                    <a:pt x="19310" y="29979"/>
                  </a:cubicBezTo>
                  <a:cubicBezTo>
                    <a:pt x="19310" y="29979"/>
                    <a:pt x="19229" y="29578"/>
                    <a:pt x="19310" y="29497"/>
                  </a:cubicBezTo>
                  <a:cubicBezTo>
                    <a:pt x="19472" y="29497"/>
                    <a:pt x="19959" y="29417"/>
                    <a:pt x="19959" y="29417"/>
                  </a:cubicBezTo>
                  <a:cubicBezTo>
                    <a:pt x="19959" y="29417"/>
                    <a:pt x="20202" y="29497"/>
                    <a:pt x="20446" y="29578"/>
                  </a:cubicBezTo>
                  <a:cubicBezTo>
                    <a:pt x="20608" y="29578"/>
                    <a:pt x="20770" y="29658"/>
                    <a:pt x="20770" y="29658"/>
                  </a:cubicBezTo>
                  <a:cubicBezTo>
                    <a:pt x="20770" y="29658"/>
                    <a:pt x="21257" y="29899"/>
                    <a:pt x="21338" y="29979"/>
                  </a:cubicBezTo>
                  <a:cubicBezTo>
                    <a:pt x="21338" y="30060"/>
                    <a:pt x="21501" y="30140"/>
                    <a:pt x="21663" y="30221"/>
                  </a:cubicBezTo>
                  <a:cubicBezTo>
                    <a:pt x="21906" y="30381"/>
                    <a:pt x="22393" y="30221"/>
                    <a:pt x="22393" y="30221"/>
                  </a:cubicBezTo>
                  <a:cubicBezTo>
                    <a:pt x="22393" y="30221"/>
                    <a:pt x="22636" y="30140"/>
                    <a:pt x="22799" y="30140"/>
                  </a:cubicBezTo>
                  <a:cubicBezTo>
                    <a:pt x="22880" y="30140"/>
                    <a:pt x="23610" y="30140"/>
                    <a:pt x="23610" y="30140"/>
                  </a:cubicBezTo>
                  <a:cubicBezTo>
                    <a:pt x="23610" y="30140"/>
                    <a:pt x="23935" y="30140"/>
                    <a:pt x="24016" y="30140"/>
                  </a:cubicBezTo>
                  <a:cubicBezTo>
                    <a:pt x="24097" y="30140"/>
                    <a:pt x="24421" y="30140"/>
                    <a:pt x="24421" y="30140"/>
                  </a:cubicBezTo>
                  <a:cubicBezTo>
                    <a:pt x="25070" y="30301"/>
                    <a:pt x="25070" y="30301"/>
                    <a:pt x="25070" y="30301"/>
                  </a:cubicBezTo>
                  <a:cubicBezTo>
                    <a:pt x="25557" y="30060"/>
                    <a:pt x="25557" y="30060"/>
                    <a:pt x="25557" y="30060"/>
                  </a:cubicBezTo>
                  <a:cubicBezTo>
                    <a:pt x="25557" y="30060"/>
                    <a:pt x="25557" y="29658"/>
                    <a:pt x="25720" y="29658"/>
                  </a:cubicBezTo>
                  <a:cubicBezTo>
                    <a:pt x="25801" y="29658"/>
                    <a:pt x="25963" y="29658"/>
                    <a:pt x="26125" y="29658"/>
                  </a:cubicBezTo>
                  <a:cubicBezTo>
                    <a:pt x="26288" y="29738"/>
                    <a:pt x="26774" y="29578"/>
                    <a:pt x="26774" y="29578"/>
                  </a:cubicBezTo>
                  <a:cubicBezTo>
                    <a:pt x="26288" y="28935"/>
                    <a:pt x="26288" y="28935"/>
                    <a:pt x="26288" y="28935"/>
                  </a:cubicBezTo>
                  <a:cubicBezTo>
                    <a:pt x="26288" y="28935"/>
                    <a:pt x="26288" y="28935"/>
                    <a:pt x="26125" y="28613"/>
                  </a:cubicBezTo>
                  <a:cubicBezTo>
                    <a:pt x="26044" y="28292"/>
                    <a:pt x="25801" y="27970"/>
                    <a:pt x="25801" y="27970"/>
                  </a:cubicBezTo>
                  <a:cubicBezTo>
                    <a:pt x="25801" y="27970"/>
                    <a:pt x="25476" y="27890"/>
                    <a:pt x="25233" y="27809"/>
                  </a:cubicBezTo>
                  <a:cubicBezTo>
                    <a:pt x="24989" y="27729"/>
                    <a:pt x="25152" y="27809"/>
                    <a:pt x="24989" y="27649"/>
                  </a:cubicBezTo>
                  <a:cubicBezTo>
                    <a:pt x="24827" y="27568"/>
                    <a:pt x="24097" y="27166"/>
                    <a:pt x="24097" y="27166"/>
                  </a:cubicBezTo>
                  <a:cubicBezTo>
                    <a:pt x="24097" y="27166"/>
                    <a:pt x="23772" y="27086"/>
                    <a:pt x="23691" y="26925"/>
                  </a:cubicBezTo>
                  <a:cubicBezTo>
                    <a:pt x="23610" y="26684"/>
                    <a:pt x="23691" y="25961"/>
                    <a:pt x="23691" y="25961"/>
                  </a:cubicBezTo>
                  <a:cubicBezTo>
                    <a:pt x="23772" y="25559"/>
                    <a:pt x="23772" y="25559"/>
                    <a:pt x="23772" y="25559"/>
                  </a:cubicBezTo>
                  <a:cubicBezTo>
                    <a:pt x="24178" y="24755"/>
                    <a:pt x="24178" y="24755"/>
                    <a:pt x="24178" y="24755"/>
                  </a:cubicBezTo>
                  <a:cubicBezTo>
                    <a:pt x="24340" y="24032"/>
                    <a:pt x="24340" y="24032"/>
                    <a:pt x="24340" y="24032"/>
                  </a:cubicBezTo>
                  <a:cubicBezTo>
                    <a:pt x="25152" y="23067"/>
                    <a:pt x="25152" y="23067"/>
                    <a:pt x="25152" y="23067"/>
                  </a:cubicBezTo>
                  <a:cubicBezTo>
                    <a:pt x="25395" y="22344"/>
                    <a:pt x="25395" y="22344"/>
                    <a:pt x="25395" y="22344"/>
                  </a:cubicBezTo>
                  <a:cubicBezTo>
                    <a:pt x="25557" y="21620"/>
                    <a:pt x="25557" y="21620"/>
                    <a:pt x="25557" y="21620"/>
                  </a:cubicBezTo>
                  <a:cubicBezTo>
                    <a:pt x="25557" y="20897"/>
                    <a:pt x="25557" y="20897"/>
                    <a:pt x="25557" y="20897"/>
                  </a:cubicBezTo>
                  <a:cubicBezTo>
                    <a:pt x="25557" y="20334"/>
                    <a:pt x="25557" y="20334"/>
                    <a:pt x="25557" y="20334"/>
                  </a:cubicBezTo>
                  <a:cubicBezTo>
                    <a:pt x="26612" y="20334"/>
                    <a:pt x="26612" y="20334"/>
                    <a:pt x="26612" y="20334"/>
                  </a:cubicBezTo>
                  <a:cubicBezTo>
                    <a:pt x="26612" y="20576"/>
                    <a:pt x="26612" y="20576"/>
                    <a:pt x="26612" y="20576"/>
                  </a:cubicBezTo>
                  <a:cubicBezTo>
                    <a:pt x="26612" y="20576"/>
                    <a:pt x="26774" y="20254"/>
                    <a:pt x="26855" y="20254"/>
                  </a:cubicBezTo>
                  <a:cubicBezTo>
                    <a:pt x="26937" y="20254"/>
                    <a:pt x="27586" y="19852"/>
                    <a:pt x="27586" y="19852"/>
                  </a:cubicBezTo>
                  <a:cubicBezTo>
                    <a:pt x="27829" y="20013"/>
                    <a:pt x="27829" y="20013"/>
                    <a:pt x="27829" y="20013"/>
                  </a:cubicBezTo>
                  <a:cubicBezTo>
                    <a:pt x="28478" y="20174"/>
                    <a:pt x="28478" y="20174"/>
                    <a:pt x="28478" y="20174"/>
                  </a:cubicBezTo>
                  <a:cubicBezTo>
                    <a:pt x="28478" y="20174"/>
                    <a:pt x="28722" y="20254"/>
                    <a:pt x="28640" y="20415"/>
                  </a:cubicBezTo>
                  <a:cubicBezTo>
                    <a:pt x="28559" y="20576"/>
                    <a:pt x="28559" y="20576"/>
                    <a:pt x="28640" y="20576"/>
                  </a:cubicBezTo>
                  <a:cubicBezTo>
                    <a:pt x="28722" y="20576"/>
                    <a:pt x="29046" y="20334"/>
                    <a:pt x="29046" y="20334"/>
                  </a:cubicBezTo>
                  <a:cubicBezTo>
                    <a:pt x="29614" y="20576"/>
                    <a:pt x="29614" y="20576"/>
                    <a:pt x="29614" y="20576"/>
                  </a:cubicBezTo>
                  <a:cubicBezTo>
                    <a:pt x="29127" y="20013"/>
                    <a:pt x="29127" y="20013"/>
                    <a:pt x="29127" y="20013"/>
                  </a:cubicBezTo>
                  <a:cubicBezTo>
                    <a:pt x="29127" y="20013"/>
                    <a:pt x="29046" y="19611"/>
                    <a:pt x="29046" y="19450"/>
                  </a:cubicBezTo>
                  <a:cubicBezTo>
                    <a:pt x="29046" y="19290"/>
                    <a:pt x="28965" y="18647"/>
                    <a:pt x="28965" y="18647"/>
                  </a:cubicBezTo>
                  <a:cubicBezTo>
                    <a:pt x="28884" y="18164"/>
                    <a:pt x="28884" y="18164"/>
                    <a:pt x="28884" y="18164"/>
                  </a:cubicBezTo>
                  <a:cubicBezTo>
                    <a:pt x="28722" y="17762"/>
                    <a:pt x="28722" y="17762"/>
                    <a:pt x="28722" y="17762"/>
                  </a:cubicBezTo>
                  <a:cubicBezTo>
                    <a:pt x="28478" y="17521"/>
                    <a:pt x="28478" y="17521"/>
                    <a:pt x="28478" y="17521"/>
                  </a:cubicBezTo>
                  <a:cubicBezTo>
                    <a:pt x="28397" y="17119"/>
                    <a:pt x="28397" y="17119"/>
                    <a:pt x="28397" y="17119"/>
                  </a:cubicBezTo>
                  <a:cubicBezTo>
                    <a:pt x="28235" y="16798"/>
                    <a:pt x="28235" y="16798"/>
                    <a:pt x="28235" y="16798"/>
                  </a:cubicBezTo>
                  <a:cubicBezTo>
                    <a:pt x="27667" y="16476"/>
                    <a:pt x="27667" y="16476"/>
                    <a:pt x="27667" y="16476"/>
                  </a:cubicBezTo>
                  <a:cubicBezTo>
                    <a:pt x="27261" y="16396"/>
                    <a:pt x="27261" y="16396"/>
                    <a:pt x="27261" y="16396"/>
                  </a:cubicBezTo>
                  <a:cubicBezTo>
                    <a:pt x="26937" y="16476"/>
                    <a:pt x="26937" y="16476"/>
                    <a:pt x="26937" y="16476"/>
                  </a:cubicBezTo>
                  <a:cubicBezTo>
                    <a:pt x="26612" y="16476"/>
                    <a:pt x="26612" y="16476"/>
                    <a:pt x="26612" y="16476"/>
                  </a:cubicBezTo>
                  <a:cubicBezTo>
                    <a:pt x="26369" y="16075"/>
                    <a:pt x="26369" y="16075"/>
                    <a:pt x="26369" y="16075"/>
                  </a:cubicBezTo>
                  <a:cubicBezTo>
                    <a:pt x="26369" y="16075"/>
                    <a:pt x="26288" y="15512"/>
                    <a:pt x="26288" y="15432"/>
                  </a:cubicBezTo>
                  <a:cubicBezTo>
                    <a:pt x="26288" y="15351"/>
                    <a:pt x="26125" y="14789"/>
                    <a:pt x="26125" y="14789"/>
                  </a:cubicBezTo>
                  <a:cubicBezTo>
                    <a:pt x="26044" y="14146"/>
                    <a:pt x="26044" y="14146"/>
                    <a:pt x="26044" y="14146"/>
                  </a:cubicBezTo>
                  <a:cubicBezTo>
                    <a:pt x="25801" y="13503"/>
                    <a:pt x="25801" y="13503"/>
                    <a:pt x="25801" y="13503"/>
                  </a:cubicBezTo>
                  <a:cubicBezTo>
                    <a:pt x="25801" y="13503"/>
                    <a:pt x="25638" y="13101"/>
                    <a:pt x="25557" y="12940"/>
                  </a:cubicBezTo>
                  <a:cubicBezTo>
                    <a:pt x="25476" y="12779"/>
                    <a:pt x="25314" y="12458"/>
                    <a:pt x="25314" y="12458"/>
                  </a:cubicBezTo>
                  <a:cubicBezTo>
                    <a:pt x="25152" y="11895"/>
                    <a:pt x="25152" y="11895"/>
                    <a:pt x="25152" y="11895"/>
                  </a:cubicBezTo>
                  <a:cubicBezTo>
                    <a:pt x="24503" y="11734"/>
                    <a:pt x="24503" y="11734"/>
                    <a:pt x="24503" y="11734"/>
                  </a:cubicBezTo>
                  <a:cubicBezTo>
                    <a:pt x="23448" y="11413"/>
                    <a:pt x="23448" y="11413"/>
                    <a:pt x="23448" y="11413"/>
                  </a:cubicBezTo>
                  <a:cubicBezTo>
                    <a:pt x="22880" y="11172"/>
                    <a:pt x="22880" y="11172"/>
                    <a:pt x="22880" y="11172"/>
                  </a:cubicBezTo>
                  <a:cubicBezTo>
                    <a:pt x="22961" y="10931"/>
                    <a:pt x="22961" y="10931"/>
                    <a:pt x="22961" y="10931"/>
                  </a:cubicBezTo>
                  <a:cubicBezTo>
                    <a:pt x="23286" y="10850"/>
                    <a:pt x="23286" y="10850"/>
                    <a:pt x="23286" y="10850"/>
                  </a:cubicBezTo>
                  <a:cubicBezTo>
                    <a:pt x="23286" y="10850"/>
                    <a:pt x="23448" y="10850"/>
                    <a:pt x="23610" y="10850"/>
                  </a:cubicBezTo>
                  <a:cubicBezTo>
                    <a:pt x="23853" y="10850"/>
                    <a:pt x="24016" y="10850"/>
                    <a:pt x="24178" y="10850"/>
                  </a:cubicBezTo>
                  <a:cubicBezTo>
                    <a:pt x="24340" y="10850"/>
                    <a:pt x="24584" y="10850"/>
                    <a:pt x="24584" y="10850"/>
                  </a:cubicBezTo>
                  <a:cubicBezTo>
                    <a:pt x="24908" y="10448"/>
                    <a:pt x="24908" y="10448"/>
                    <a:pt x="24908" y="10448"/>
                  </a:cubicBezTo>
                  <a:cubicBezTo>
                    <a:pt x="26125" y="9805"/>
                    <a:pt x="26125" y="9805"/>
                    <a:pt x="26125" y="9805"/>
                  </a:cubicBezTo>
                  <a:cubicBezTo>
                    <a:pt x="26693" y="9725"/>
                    <a:pt x="26693" y="9725"/>
                    <a:pt x="26693" y="9725"/>
                  </a:cubicBezTo>
                  <a:cubicBezTo>
                    <a:pt x="27261" y="9725"/>
                    <a:pt x="27261" y="9725"/>
                    <a:pt x="27261" y="9725"/>
                  </a:cubicBezTo>
                  <a:cubicBezTo>
                    <a:pt x="27261" y="9725"/>
                    <a:pt x="27261" y="10046"/>
                    <a:pt x="27423" y="10127"/>
                  </a:cubicBezTo>
                  <a:cubicBezTo>
                    <a:pt x="27586" y="10207"/>
                    <a:pt x="27667" y="10207"/>
                    <a:pt x="27748" y="10288"/>
                  </a:cubicBezTo>
                  <a:cubicBezTo>
                    <a:pt x="27910" y="10288"/>
                    <a:pt x="28397" y="10368"/>
                    <a:pt x="28397" y="10368"/>
                  </a:cubicBezTo>
                  <a:cubicBezTo>
                    <a:pt x="28722" y="10529"/>
                    <a:pt x="28722" y="10529"/>
                    <a:pt x="28722" y="10529"/>
                  </a:cubicBezTo>
                  <a:cubicBezTo>
                    <a:pt x="29046" y="11011"/>
                    <a:pt x="29046" y="11011"/>
                    <a:pt x="29046" y="11011"/>
                  </a:cubicBezTo>
                  <a:cubicBezTo>
                    <a:pt x="29614" y="11332"/>
                    <a:pt x="29614" y="11332"/>
                    <a:pt x="29614" y="11332"/>
                  </a:cubicBezTo>
                  <a:cubicBezTo>
                    <a:pt x="29614" y="11332"/>
                    <a:pt x="29695" y="11574"/>
                    <a:pt x="29614" y="11654"/>
                  </a:cubicBezTo>
                  <a:cubicBezTo>
                    <a:pt x="29533" y="11734"/>
                    <a:pt x="29614" y="11975"/>
                    <a:pt x="29290" y="12136"/>
                  </a:cubicBezTo>
                  <a:cubicBezTo>
                    <a:pt x="28965" y="12297"/>
                    <a:pt x="28559" y="12618"/>
                    <a:pt x="28478" y="12618"/>
                  </a:cubicBezTo>
                  <a:cubicBezTo>
                    <a:pt x="28397" y="12699"/>
                    <a:pt x="28154" y="13020"/>
                    <a:pt x="28154" y="13020"/>
                  </a:cubicBezTo>
                  <a:cubicBezTo>
                    <a:pt x="27991" y="13342"/>
                    <a:pt x="27991" y="13342"/>
                    <a:pt x="27991" y="13342"/>
                  </a:cubicBezTo>
                  <a:cubicBezTo>
                    <a:pt x="28073" y="13583"/>
                    <a:pt x="28073" y="13583"/>
                    <a:pt x="28073" y="13583"/>
                  </a:cubicBezTo>
                  <a:cubicBezTo>
                    <a:pt x="28073" y="13583"/>
                    <a:pt x="28073" y="13663"/>
                    <a:pt x="28073" y="13744"/>
                  </a:cubicBezTo>
                  <a:cubicBezTo>
                    <a:pt x="27991" y="13904"/>
                    <a:pt x="27910" y="14146"/>
                    <a:pt x="27910" y="14146"/>
                  </a:cubicBezTo>
                  <a:cubicBezTo>
                    <a:pt x="27991" y="14547"/>
                    <a:pt x="27991" y="14547"/>
                    <a:pt x="27991" y="14547"/>
                  </a:cubicBezTo>
                  <a:cubicBezTo>
                    <a:pt x="27991" y="14547"/>
                    <a:pt x="28073" y="14708"/>
                    <a:pt x="28154" y="14869"/>
                  </a:cubicBezTo>
                  <a:cubicBezTo>
                    <a:pt x="28154" y="14949"/>
                    <a:pt x="28884" y="15110"/>
                    <a:pt x="28884" y="15110"/>
                  </a:cubicBezTo>
                  <a:cubicBezTo>
                    <a:pt x="29614" y="15190"/>
                    <a:pt x="29614" y="15190"/>
                    <a:pt x="29614" y="15190"/>
                  </a:cubicBezTo>
                  <a:cubicBezTo>
                    <a:pt x="30182" y="15753"/>
                    <a:pt x="30182" y="15753"/>
                    <a:pt x="30182" y="15753"/>
                  </a:cubicBezTo>
                  <a:cubicBezTo>
                    <a:pt x="30669" y="15994"/>
                    <a:pt x="30669" y="15994"/>
                    <a:pt x="30669" y="15994"/>
                  </a:cubicBezTo>
                  <a:cubicBezTo>
                    <a:pt x="31237" y="15914"/>
                    <a:pt x="31237" y="15914"/>
                    <a:pt x="31237" y="15914"/>
                  </a:cubicBezTo>
                  <a:cubicBezTo>
                    <a:pt x="31805" y="15512"/>
                    <a:pt x="31805" y="15512"/>
                    <a:pt x="31805" y="15512"/>
                  </a:cubicBezTo>
                  <a:cubicBezTo>
                    <a:pt x="32210" y="15271"/>
                    <a:pt x="32210" y="15271"/>
                    <a:pt x="32210" y="15271"/>
                  </a:cubicBezTo>
                  <a:cubicBezTo>
                    <a:pt x="32210" y="15271"/>
                    <a:pt x="32454" y="14949"/>
                    <a:pt x="32535" y="14869"/>
                  </a:cubicBezTo>
                  <a:cubicBezTo>
                    <a:pt x="32616" y="14789"/>
                    <a:pt x="32860" y="14547"/>
                    <a:pt x="32860" y="14547"/>
                  </a:cubicBezTo>
                  <a:cubicBezTo>
                    <a:pt x="32860" y="14547"/>
                    <a:pt x="33022" y="14387"/>
                    <a:pt x="33022" y="14306"/>
                  </a:cubicBezTo>
                  <a:cubicBezTo>
                    <a:pt x="33022" y="14226"/>
                    <a:pt x="32941" y="13583"/>
                    <a:pt x="32941" y="13583"/>
                  </a:cubicBezTo>
                  <a:cubicBezTo>
                    <a:pt x="32778" y="13101"/>
                    <a:pt x="32778" y="13101"/>
                    <a:pt x="32778" y="13101"/>
                  </a:cubicBezTo>
                  <a:cubicBezTo>
                    <a:pt x="32535" y="12538"/>
                    <a:pt x="32535" y="12538"/>
                    <a:pt x="32535" y="12538"/>
                  </a:cubicBezTo>
                  <a:cubicBezTo>
                    <a:pt x="32535" y="12538"/>
                    <a:pt x="32373" y="12297"/>
                    <a:pt x="32373" y="12136"/>
                  </a:cubicBezTo>
                  <a:cubicBezTo>
                    <a:pt x="32373" y="12056"/>
                    <a:pt x="32292" y="11734"/>
                    <a:pt x="32292" y="11734"/>
                  </a:cubicBezTo>
                  <a:cubicBezTo>
                    <a:pt x="31967" y="11413"/>
                    <a:pt x="31967" y="11413"/>
                    <a:pt x="31967" y="11413"/>
                  </a:cubicBezTo>
                  <a:cubicBezTo>
                    <a:pt x="32129" y="11091"/>
                    <a:pt x="32129" y="11091"/>
                    <a:pt x="32129" y="11091"/>
                  </a:cubicBezTo>
                  <a:cubicBezTo>
                    <a:pt x="32292" y="10850"/>
                    <a:pt x="32292" y="10850"/>
                    <a:pt x="32292" y="10850"/>
                  </a:cubicBezTo>
                  <a:cubicBezTo>
                    <a:pt x="32697" y="10368"/>
                    <a:pt x="32697" y="10368"/>
                    <a:pt x="32697" y="10368"/>
                  </a:cubicBezTo>
                  <a:cubicBezTo>
                    <a:pt x="32860" y="10046"/>
                    <a:pt x="32860" y="10046"/>
                    <a:pt x="32860" y="10046"/>
                  </a:cubicBezTo>
                  <a:cubicBezTo>
                    <a:pt x="32535" y="9645"/>
                    <a:pt x="32535" y="9645"/>
                    <a:pt x="32535" y="9645"/>
                  </a:cubicBezTo>
                  <a:cubicBezTo>
                    <a:pt x="32292" y="9564"/>
                    <a:pt x="32292" y="9564"/>
                    <a:pt x="32292" y="9564"/>
                  </a:cubicBezTo>
                  <a:cubicBezTo>
                    <a:pt x="32778" y="9323"/>
                    <a:pt x="32778" y="9323"/>
                    <a:pt x="32778" y="9323"/>
                  </a:cubicBezTo>
                  <a:cubicBezTo>
                    <a:pt x="33103" y="9162"/>
                    <a:pt x="33103" y="9162"/>
                    <a:pt x="33103" y="9162"/>
                  </a:cubicBezTo>
                  <a:cubicBezTo>
                    <a:pt x="33509" y="8198"/>
                    <a:pt x="33509" y="8198"/>
                    <a:pt x="33509" y="8198"/>
                  </a:cubicBezTo>
                  <a:cubicBezTo>
                    <a:pt x="33752" y="7635"/>
                    <a:pt x="33752" y="7635"/>
                    <a:pt x="33752" y="7635"/>
                  </a:cubicBezTo>
                  <a:cubicBezTo>
                    <a:pt x="34077" y="6751"/>
                    <a:pt x="34077" y="6751"/>
                    <a:pt x="34077" y="6751"/>
                  </a:cubicBezTo>
                  <a:cubicBezTo>
                    <a:pt x="34077" y="6751"/>
                    <a:pt x="34239" y="6108"/>
                    <a:pt x="34239" y="6028"/>
                  </a:cubicBezTo>
                  <a:cubicBezTo>
                    <a:pt x="34239" y="5947"/>
                    <a:pt x="34482" y="5787"/>
                    <a:pt x="34482" y="5787"/>
                  </a:cubicBezTo>
                  <a:cubicBezTo>
                    <a:pt x="34807" y="5385"/>
                    <a:pt x="34807" y="5385"/>
                    <a:pt x="34807" y="5385"/>
                  </a:cubicBezTo>
                  <a:cubicBezTo>
                    <a:pt x="35050" y="4902"/>
                    <a:pt x="35050" y="4902"/>
                    <a:pt x="35050" y="4902"/>
                  </a:cubicBezTo>
                  <a:cubicBezTo>
                    <a:pt x="35212" y="4581"/>
                    <a:pt x="35212" y="4581"/>
                    <a:pt x="35212" y="4581"/>
                  </a:cubicBezTo>
                  <a:cubicBezTo>
                    <a:pt x="35618" y="3938"/>
                    <a:pt x="35618" y="3938"/>
                    <a:pt x="35618" y="3938"/>
                  </a:cubicBezTo>
                  <a:cubicBezTo>
                    <a:pt x="35943" y="4099"/>
                    <a:pt x="35943" y="4099"/>
                    <a:pt x="35943" y="4099"/>
                  </a:cubicBezTo>
                  <a:cubicBezTo>
                    <a:pt x="35943" y="4099"/>
                    <a:pt x="36105" y="4259"/>
                    <a:pt x="36105" y="4420"/>
                  </a:cubicBezTo>
                  <a:cubicBezTo>
                    <a:pt x="36105" y="4581"/>
                    <a:pt x="36024" y="4661"/>
                    <a:pt x="36105" y="4661"/>
                  </a:cubicBezTo>
                  <a:cubicBezTo>
                    <a:pt x="36267" y="4661"/>
                    <a:pt x="36186" y="4661"/>
                    <a:pt x="36267" y="4581"/>
                  </a:cubicBezTo>
                  <a:cubicBezTo>
                    <a:pt x="36430" y="4420"/>
                    <a:pt x="36511" y="4099"/>
                    <a:pt x="36511" y="4018"/>
                  </a:cubicBezTo>
                  <a:cubicBezTo>
                    <a:pt x="36511" y="3938"/>
                    <a:pt x="36673" y="3938"/>
                    <a:pt x="36511" y="3858"/>
                  </a:cubicBezTo>
                  <a:cubicBezTo>
                    <a:pt x="36267" y="3777"/>
                    <a:pt x="35943" y="3616"/>
                    <a:pt x="35943" y="3616"/>
                  </a:cubicBezTo>
                  <a:cubicBezTo>
                    <a:pt x="35943" y="3616"/>
                    <a:pt x="35618" y="3536"/>
                    <a:pt x="35618" y="3456"/>
                  </a:cubicBezTo>
                  <a:cubicBezTo>
                    <a:pt x="35699" y="3375"/>
                    <a:pt x="35943" y="2652"/>
                    <a:pt x="35943" y="2652"/>
                  </a:cubicBezTo>
                  <a:cubicBezTo>
                    <a:pt x="36267" y="1848"/>
                    <a:pt x="36267" y="1848"/>
                    <a:pt x="36267" y="1848"/>
                  </a:cubicBezTo>
                  <a:cubicBezTo>
                    <a:pt x="36267" y="1366"/>
                    <a:pt x="36267" y="1366"/>
                    <a:pt x="36267" y="1366"/>
                  </a:cubicBezTo>
                  <a:cubicBezTo>
                    <a:pt x="36511" y="964"/>
                    <a:pt x="36511" y="964"/>
                    <a:pt x="36511" y="964"/>
                  </a:cubicBezTo>
                  <a:cubicBezTo>
                    <a:pt x="36754" y="643"/>
                    <a:pt x="36916" y="160"/>
                    <a:pt x="37322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9156"/>
                    <a:pt x="120000" y="59156"/>
                    <a:pt x="120000" y="59156"/>
                  </a:cubicBezTo>
                  <a:cubicBezTo>
                    <a:pt x="118864" y="59557"/>
                    <a:pt x="118864" y="59557"/>
                    <a:pt x="118864" y="59557"/>
                  </a:cubicBezTo>
                  <a:cubicBezTo>
                    <a:pt x="118701" y="59557"/>
                    <a:pt x="116430" y="59236"/>
                    <a:pt x="116511" y="59959"/>
                  </a:cubicBezTo>
                  <a:cubicBezTo>
                    <a:pt x="116592" y="60361"/>
                    <a:pt x="116997" y="60442"/>
                    <a:pt x="116997" y="60442"/>
                  </a:cubicBezTo>
                  <a:cubicBezTo>
                    <a:pt x="118052" y="61406"/>
                    <a:pt x="118052" y="61406"/>
                    <a:pt x="118052" y="61406"/>
                  </a:cubicBezTo>
                  <a:cubicBezTo>
                    <a:pt x="117971" y="61969"/>
                    <a:pt x="117971" y="61969"/>
                    <a:pt x="117971" y="61969"/>
                  </a:cubicBezTo>
                  <a:cubicBezTo>
                    <a:pt x="118620" y="62129"/>
                    <a:pt x="118620" y="62129"/>
                    <a:pt x="118620" y="62129"/>
                  </a:cubicBezTo>
                  <a:cubicBezTo>
                    <a:pt x="120000" y="62129"/>
                    <a:pt x="120000" y="62129"/>
                    <a:pt x="120000" y="62129"/>
                  </a:cubicBezTo>
                  <a:cubicBezTo>
                    <a:pt x="120000" y="63094"/>
                    <a:pt x="120000" y="63094"/>
                    <a:pt x="120000" y="63094"/>
                  </a:cubicBezTo>
                  <a:cubicBezTo>
                    <a:pt x="119188" y="63174"/>
                    <a:pt x="118296" y="63335"/>
                    <a:pt x="118133" y="63415"/>
                  </a:cubicBezTo>
                  <a:cubicBezTo>
                    <a:pt x="117241" y="64380"/>
                    <a:pt x="117241" y="64380"/>
                    <a:pt x="117241" y="64380"/>
                  </a:cubicBezTo>
                  <a:cubicBezTo>
                    <a:pt x="118296" y="65746"/>
                    <a:pt x="118296" y="65746"/>
                    <a:pt x="118296" y="65746"/>
                  </a:cubicBezTo>
                  <a:cubicBezTo>
                    <a:pt x="118215" y="66630"/>
                    <a:pt x="118215" y="66630"/>
                    <a:pt x="118215" y="66630"/>
                  </a:cubicBezTo>
                  <a:cubicBezTo>
                    <a:pt x="117322" y="67273"/>
                    <a:pt x="117322" y="67273"/>
                    <a:pt x="117322" y="67273"/>
                  </a:cubicBezTo>
                  <a:cubicBezTo>
                    <a:pt x="118052" y="67997"/>
                    <a:pt x="118052" y="67997"/>
                    <a:pt x="118052" y="67997"/>
                  </a:cubicBezTo>
                  <a:cubicBezTo>
                    <a:pt x="119350" y="67997"/>
                    <a:pt x="119350" y="67997"/>
                    <a:pt x="119350" y="67997"/>
                  </a:cubicBezTo>
                  <a:cubicBezTo>
                    <a:pt x="120000" y="68479"/>
                    <a:pt x="120000" y="68479"/>
                    <a:pt x="120000" y="68479"/>
                  </a:cubicBezTo>
                  <a:cubicBezTo>
                    <a:pt x="120000" y="72257"/>
                    <a:pt x="120000" y="72257"/>
                    <a:pt x="120000" y="72257"/>
                  </a:cubicBezTo>
                  <a:cubicBezTo>
                    <a:pt x="119756" y="72257"/>
                    <a:pt x="119432" y="72337"/>
                    <a:pt x="119026" y="72337"/>
                  </a:cubicBezTo>
                  <a:cubicBezTo>
                    <a:pt x="118458" y="73302"/>
                    <a:pt x="118458" y="73302"/>
                    <a:pt x="118458" y="73302"/>
                  </a:cubicBezTo>
                  <a:cubicBezTo>
                    <a:pt x="114320" y="72578"/>
                    <a:pt x="114320" y="72578"/>
                    <a:pt x="114320" y="72578"/>
                  </a:cubicBezTo>
                  <a:cubicBezTo>
                    <a:pt x="112941" y="71774"/>
                    <a:pt x="112941" y="71774"/>
                    <a:pt x="112941" y="71774"/>
                  </a:cubicBezTo>
                  <a:cubicBezTo>
                    <a:pt x="111886" y="72498"/>
                    <a:pt x="112129" y="72176"/>
                    <a:pt x="111237" y="73141"/>
                  </a:cubicBezTo>
                  <a:cubicBezTo>
                    <a:pt x="108803" y="72498"/>
                    <a:pt x="108803" y="72498"/>
                    <a:pt x="108803" y="72498"/>
                  </a:cubicBezTo>
                  <a:cubicBezTo>
                    <a:pt x="107261" y="73221"/>
                    <a:pt x="107261" y="73221"/>
                    <a:pt x="107261" y="73221"/>
                  </a:cubicBezTo>
                  <a:cubicBezTo>
                    <a:pt x="105476" y="74989"/>
                    <a:pt x="105476" y="74989"/>
                    <a:pt x="105476" y="74989"/>
                  </a:cubicBezTo>
                  <a:cubicBezTo>
                    <a:pt x="102474" y="74829"/>
                    <a:pt x="102474" y="74829"/>
                    <a:pt x="102474" y="74829"/>
                  </a:cubicBezTo>
                  <a:cubicBezTo>
                    <a:pt x="101825" y="73945"/>
                    <a:pt x="101825" y="73945"/>
                    <a:pt x="101825" y="73945"/>
                  </a:cubicBezTo>
                  <a:cubicBezTo>
                    <a:pt x="101663" y="74748"/>
                    <a:pt x="101663" y="74748"/>
                    <a:pt x="101663" y="74748"/>
                  </a:cubicBezTo>
                  <a:cubicBezTo>
                    <a:pt x="102312" y="75552"/>
                    <a:pt x="102312" y="75552"/>
                    <a:pt x="102312" y="75552"/>
                  </a:cubicBezTo>
                  <a:cubicBezTo>
                    <a:pt x="101176" y="76115"/>
                    <a:pt x="101176" y="76115"/>
                    <a:pt x="101176" y="76115"/>
                  </a:cubicBezTo>
                  <a:cubicBezTo>
                    <a:pt x="100770" y="74989"/>
                    <a:pt x="100770" y="74989"/>
                    <a:pt x="100770" y="74989"/>
                  </a:cubicBezTo>
                  <a:cubicBezTo>
                    <a:pt x="99797" y="73784"/>
                    <a:pt x="99797" y="73784"/>
                    <a:pt x="99797" y="73784"/>
                  </a:cubicBezTo>
                  <a:cubicBezTo>
                    <a:pt x="98336" y="73462"/>
                    <a:pt x="98336" y="73462"/>
                    <a:pt x="98336" y="73462"/>
                  </a:cubicBezTo>
                  <a:cubicBezTo>
                    <a:pt x="97525" y="72900"/>
                    <a:pt x="97525" y="72900"/>
                    <a:pt x="97525" y="72900"/>
                  </a:cubicBezTo>
                  <a:cubicBezTo>
                    <a:pt x="97363" y="72819"/>
                    <a:pt x="94361" y="73141"/>
                    <a:pt x="93793" y="73221"/>
                  </a:cubicBezTo>
                  <a:cubicBezTo>
                    <a:pt x="93062" y="72739"/>
                    <a:pt x="92981" y="72739"/>
                    <a:pt x="92170" y="72337"/>
                  </a:cubicBezTo>
                  <a:cubicBezTo>
                    <a:pt x="91359" y="72980"/>
                    <a:pt x="91359" y="72980"/>
                    <a:pt x="91359" y="72980"/>
                  </a:cubicBezTo>
                  <a:cubicBezTo>
                    <a:pt x="91359" y="72980"/>
                    <a:pt x="90953" y="73703"/>
                    <a:pt x="90304" y="73703"/>
                  </a:cubicBezTo>
                  <a:cubicBezTo>
                    <a:pt x="89574" y="73703"/>
                    <a:pt x="89655" y="72739"/>
                    <a:pt x="89655" y="72739"/>
                  </a:cubicBezTo>
                  <a:cubicBezTo>
                    <a:pt x="88600" y="72900"/>
                    <a:pt x="88600" y="72900"/>
                    <a:pt x="88600" y="72900"/>
                  </a:cubicBezTo>
                  <a:cubicBezTo>
                    <a:pt x="87221" y="74829"/>
                    <a:pt x="87221" y="74829"/>
                    <a:pt x="87221" y="74829"/>
                  </a:cubicBezTo>
                  <a:cubicBezTo>
                    <a:pt x="85517" y="76275"/>
                    <a:pt x="85517" y="76275"/>
                    <a:pt x="85517" y="76275"/>
                  </a:cubicBezTo>
                  <a:cubicBezTo>
                    <a:pt x="84543" y="77722"/>
                    <a:pt x="84543" y="77722"/>
                    <a:pt x="84543" y="77722"/>
                  </a:cubicBezTo>
                  <a:cubicBezTo>
                    <a:pt x="82677" y="78446"/>
                    <a:pt x="82677" y="78446"/>
                    <a:pt x="82677" y="78446"/>
                  </a:cubicBezTo>
                  <a:cubicBezTo>
                    <a:pt x="82758" y="79089"/>
                    <a:pt x="82758" y="79089"/>
                    <a:pt x="82758" y="79089"/>
                  </a:cubicBezTo>
                  <a:cubicBezTo>
                    <a:pt x="84624" y="80696"/>
                    <a:pt x="84624" y="80696"/>
                    <a:pt x="84624" y="80696"/>
                  </a:cubicBezTo>
                  <a:cubicBezTo>
                    <a:pt x="83326" y="81580"/>
                    <a:pt x="83326" y="81580"/>
                    <a:pt x="83326" y="81580"/>
                  </a:cubicBezTo>
                  <a:cubicBezTo>
                    <a:pt x="81379" y="79571"/>
                    <a:pt x="82109" y="81098"/>
                    <a:pt x="79675" y="79249"/>
                  </a:cubicBezTo>
                  <a:cubicBezTo>
                    <a:pt x="79269" y="80696"/>
                    <a:pt x="79188" y="80294"/>
                    <a:pt x="79432" y="81500"/>
                  </a:cubicBezTo>
                  <a:cubicBezTo>
                    <a:pt x="78377" y="82223"/>
                    <a:pt x="78377" y="82223"/>
                    <a:pt x="78377" y="82223"/>
                  </a:cubicBezTo>
                  <a:cubicBezTo>
                    <a:pt x="78945" y="84393"/>
                    <a:pt x="78539" y="83670"/>
                    <a:pt x="79918" y="85117"/>
                  </a:cubicBezTo>
                  <a:cubicBezTo>
                    <a:pt x="79107" y="86805"/>
                    <a:pt x="79269" y="86081"/>
                    <a:pt x="79350" y="88091"/>
                  </a:cubicBezTo>
                  <a:cubicBezTo>
                    <a:pt x="81217" y="88653"/>
                    <a:pt x="81217" y="88653"/>
                    <a:pt x="81217" y="88653"/>
                  </a:cubicBezTo>
                  <a:cubicBezTo>
                    <a:pt x="81703" y="89778"/>
                    <a:pt x="81703" y="89778"/>
                    <a:pt x="81703" y="89778"/>
                  </a:cubicBezTo>
                  <a:cubicBezTo>
                    <a:pt x="82920" y="90341"/>
                    <a:pt x="82920" y="90341"/>
                    <a:pt x="82920" y="90341"/>
                  </a:cubicBezTo>
                  <a:cubicBezTo>
                    <a:pt x="84137" y="89537"/>
                    <a:pt x="84137" y="89537"/>
                    <a:pt x="84137" y="89537"/>
                  </a:cubicBezTo>
                  <a:cubicBezTo>
                    <a:pt x="85922" y="90421"/>
                    <a:pt x="85922" y="90421"/>
                    <a:pt x="85922" y="90421"/>
                  </a:cubicBezTo>
                  <a:cubicBezTo>
                    <a:pt x="88275" y="92190"/>
                    <a:pt x="88275" y="92190"/>
                    <a:pt x="88275" y="92190"/>
                  </a:cubicBezTo>
                  <a:cubicBezTo>
                    <a:pt x="89655" y="93878"/>
                    <a:pt x="89655" y="93878"/>
                    <a:pt x="89655" y="93878"/>
                  </a:cubicBezTo>
                  <a:cubicBezTo>
                    <a:pt x="88843" y="93235"/>
                    <a:pt x="88843" y="93235"/>
                    <a:pt x="88843" y="93235"/>
                  </a:cubicBezTo>
                  <a:cubicBezTo>
                    <a:pt x="88356" y="93476"/>
                    <a:pt x="88356" y="93476"/>
                    <a:pt x="88356" y="93476"/>
                  </a:cubicBezTo>
                  <a:cubicBezTo>
                    <a:pt x="88681" y="94038"/>
                    <a:pt x="88681" y="94038"/>
                    <a:pt x="88681" y="94038"/>
                  </a:cubicBezTo>
                  <a:cubicBezTo>
                    <a:pt x="90385" y="94521"/>
                    <a:pt x="90385" y="94521"/>
                    <a:pt x="90385" y="94521"/>
                  </a:cubicBezTo>
                  <a:cubicBezTo>
                    <a:pt x="90304" y="95807"/>
                    <a:pt x="90304" y="95807"/>
                    <a:pt x="90304" y="95807"/>
                  </a:cubicBezTo>
                  <a:cubicBezTo>
                    <a:pt x="89006" y="100629"/>
                    <a:pt x="89006" y="100629"/>
                    <a:pt x="89006" y="100629"/>
                  </a:cubicBezTo>
                  <a:cubicBezTo>
                    <a:pt x="87951" y="102880"/>
                    <a:pt x="87951" y="102880"/>
                    <a:pt x="87951" y="102880"/>
                  </a:cubicBezTo>
                  <a:cubicBezTo>
                    <a:pt x="87707" y="104246"/>
                    <a:pt x="87707" y="104246"/>
                    <a:pt x="87707" y="104246"/>
                  </a:cubicBezTo>
                  <a:cubicBezTo>
                    <a:pt x="87545" y="105612"/>
                    <a:pt x="87545" y="105612"/>
                    <a:pt x="87545" y="105612"/>
                  </a:cubicBezTo>
                  <a:cubicBezTo>
                    <a:pt x="87870" y="106738"/>
                    <a:pt x="87870" y="106738"/>
                    <a:pt x="87870" y="106738"/>
                  </a:cubicBezTo>
                  <a:cubicBezTo>
                    <a:pt x="87870" y="106738"/>
                    <a:pt x="87870" y="107059"/>
                    <a:pt x="88194" y="107381"/>
                  </a:cubicBezTo>
                  <a:cubicBezTo>
                    <a:pt x="88519" y="107702"/>
                    <a:pt x="88600" y="108024"/>
                    <a:pt x="89006" y="108345"/>
                  </a:cubicBezTo>
                  <a:cubicBezTo>
                    <a:pt x="89411" y="108586"/>
                    <a:pt x="89249" y="108747"/>
                    <a:pt x="90709" y="108827"/>
                  </a:cubicBezTo>
                  <a:cubicBezTo>
                    <a:pt x="92089" y="108988"/>
                    <a:pt x="90791" y="109631"/>
                    <a:pt x="90872" y="109872"/>
                  </a:cubicBezTo>
                  <a:cubicBezTo>
                    <a:pt x="90953" y="110033"/>
                    <a:pt x="91034" y="111158"/>
                    <a:pt x="91602" y="112283"/>
                  </a:cubicBezTo>
                  <a:cubicBezTo>
                    <a:pt x="92170" y="113409"/>
                    <a:pt x="92494" y="113248"/>
                    <a:pt x="93387" y="113730"/>
                  </a:cubicBezTo>
                  <a:cubicBezTo>
                    <a:pt x="94279" y="114132"/>
                    <a:pt x="93874" y="114293"/>
                    <a:pt x="94442" y="115418"/>
                  </a:cubicBezTo>
                  <a:cubicBezTo>
                    <a:pt x="95010" y="116463"/>
                    <a:pt x="96389" y="115981"/>
                    <a:pt x="96632" y="115981"/>
                  </a:cubicBezTo>
                  <a:cubicBezTo>
                    <a:pt x="96795" y="115981"/>
                    <a:pt x="96957" y="116222"/>
                    <a:pt x="97200" y="116543"/>
                  </a:cubicBezTo>
                  <a:cubicBezTo>
                    <a:pt x="97200" y="116543"/>
                    <a:pt x="97200" y="116543"/>
                    <a:pt x="97200" y="116543"/>
                  </a:cubicBezTo>
                  <a:cubicBezTo>
                    <a:pt x="97200" y="116543"/>
                    <a:pt x="96713" y="117026"/>
                    <a:pt x="96551" y="117106"/>
                  </a:cubicBezTo>
                  <a:cubicBezTo>
                    <a:pt x="96470" y="117186"/>
                    <a:pt x="96389" y="117267"/>
                    <a:pt x="96308" y="117347"/>
                  </a:cubicBezTo>
                  <a:cubicBezTo>
                    <a:pt x="96227" y="117508"/>
                    <a:pt x="96470" y="117588"/>
                    <a:pt x="96308" y="117669"/>
                  </a:cubicBezTo>
                  <a:cubicBezTo>
                    <a:pt x="96146" y="117749"/>
                    <a:pt x="95983" y="118070"/>
                    <a:pt x="95983" y="118231"/>
                  </a:cubicBezTo>
                  <a:cubicBezTo>
                    <a:pt x="96064" y="118392"/>
                    <a:pt x="95902" y="118633"/>
                    <a:pt x="95902" y="118633"/>
                  </a:cubicBezTo>
                  <a:cubicBezTo>
                    <a:pt x="95902" y="118633"/>
                    <a:pt x="95578" y="119035"/>
                    <a:pt x="95172" y="119035"/>
                  </a:cubicBezTo>
                  <a:cubicBezTo>
                    <a:pt x="94847" y="119115"/>
                    <a:pt x="94604" y="118955"/>
                    <a:pt x="94279" y="118874"/>
                  </a:cubicBezTo>
                  <a:cubicBezTo>
                    <a:pt x="93955" y="118794"/>
                    <a:pt x="93955" y="118794"/>
                    <a:pt x="93955" y="118794"/>
                  </a:cubicBezTo>
                  <a:cubicBezTo>
                    <a:pt x="93955" y="118794"/>
                    <a:pt x="93711" y="118794"/>
                    <a:pt x="93387" y="118713"/>
                  </a:cubicBezTo>
                  <a:cubicBezTo>
                    <a:pt x="93062" y="118553"/>
                    <a:pt x="93306" y="118553"/>
                    <a:pt x="93306" y="118553"/>
                  </a:cubicBezTo>
                  <a:cubicBezTo>
                    <a:pt x="92981" y="118231"/>
                    <a:pt x="92981" y="118231"/>
                    <a:pt x="92981" y="118231"/>
                  </a:cubicBezTo>
                  <a:cubicBezTo>
                    <a:pt x="92657" y="117829"/>
                    <a:pt x="92657" y="117829"/>
                    <a:pt x="92657" y="117829"/>
                  </a:cubicBezTo>
                  <a:cubicBezTo>
                    <a:pt x="92657" y="117829"/>
                    <a:pt x="92576" y="117749"/>
                    <a:pt x="92576" y="117588"/>
                  </a:cubicBezTo>
                  <a:cubicBezTo>
                    <a:pt x="92494" y="117427"/>
                    <a:pt x="92494" y="117588"/>
                    <a:pt x="92332" y="117588"/>
                  </a:cubicBezTo>
                  <a:cubicBezTo>
                    <a:pt x="92170" y="117588"/>
                    <a:pt x="92089" y="117669"/>
                    <a:pt x="91926" y="117588"/>
                  </a:cubicBezTo>
                  <a:cubicBezTo>
                    <a:pt x="91845" y="117508"/>
                    <a:pt x="91845" y="117427"/>
                    <a:pt x="91845" y="117347"/>
                  </a:cubicBezTo>
                  <a:cubicBezTo>
                    <a:pt x="91845" y="117267"/>
                    <a:pt x="91602" y="117106"/>
                    <a:pt x="91359" y="117106"/>
                  </a:cubicBezTo>
                  <a:cubicBezTo>
                    <a:pt x="91115" y="117026"/>
                    <a:pt x="91196" y="116865"/>
                    <a:pt x="90872" y="116865"/>
                  </a:cubicBezTo>
                  <a:cubicBezTo>
                    <a:pt x="90547" y="116865"/>
                    <a:pt x="90791" y="116624"/>
                    <a:pt x="90791" y="116463"/>
                  </a:cubicBezTo>
                  <a:cubicBezTo>
                    <a:pt x="90709" y="116383"/>
                    <a:pt x="90466" y="116624"/>
                    <a:pt x="90385" y="116704"/>
                  </a:cubicBezTo>
                  <a:cubicBezTo>
                    <a:pt x="90304" y="116784"/>
                    <a:pt x="90223" y="116945"/>
                    <a:pt x="90060" y="116945"/>
                  </a:cubicBezTo>
                  <a:cubicBezTo>
                    <a:pt x="89979" y="117026"/>
                    <a:pt x="89898" y="116543"/>
                    <a:pt x="89898" y="116543"/>
                  </a:cubicBezTo>
                  <a:cubicBezTo>
                    <a:pt x="89898" y="116543"/>
                    <a:pt x="89898" y="116543"/>
                    <a:pt x="89574" y="116543"/>
                  </a:cubicBezTo>
                  <a:cubicBezTo>
                    <a:pt x="89168" y="116543"/>
                    <a:pt x="89411" y="116704"/>
                    <a:pt x="89411" y="116704"/>
                  </a:cubicBezTo>
                  <a:cubicBezTo>
                    <a:pt x="89168" y="117267"/>
                    <a:pt x="89168" y="117267"/>
                    <a:pt x="89168" y="117267"/>
                  </a:cubicBezTo>
                  <a:cubicBezTo>
                    <a:pt x="88762" y="117588"/>
                    <a:pt x="88762" y="117588"/>
                    <a:pt x="88762" y="117588"/>
                  </a:cubicBezTo>
                  <a:cubicBezTo>
                    <a:pt x="88762" y="117588"/>
                    <a:pt x="88843" y="117829"/>
                    <a:pt x="88924" y="117990"/>
                  </a:cubicBezTo>
                  <a:cubicBezTo>
                    <a:pt x="88924" y="118151"/>
                    <a:pt x="89168" y="118231"/>
                    <a:pt x="89168" y="118231"/>
                  </a:cubicBezTo>
                  <a:cubicBezTo>
                    <a:pt x="89168" y="118231"/>
                    <a:pt x="89411" y="118392"/>
                    <a:pt x="89655" y="118553"/>
                  </a:cubicBezTo>
                  <a:cubicBezTo>
                    <a:pt x="89898" y="118713"/>
                    <a:pt x="89817" y="118713"/>
                    <a:pt x="89979" y="118713"/>
                  </a:cubicBezTo>
                  <a:cubicBezTo>
                    <a:pt x="90141" y="118794"/>
                    <a:pt x="90385" y="118874"/>
                    <a:pt x="90709" y="119035"/>
                  </a:cubicBezTo>
                  <a:cubicBezTo>
                    <a:pt x="91034" y="119115"/>
                    <a:pt x="90872" y="119035"/>
                    <a:pt x="91359" y="119437"/>
                  </a:cubicBezTo>
                  <a:cubicBezTo>
                    <a:pt x="91764" y="119758"/>
                    <a:pt x="91277" y="119437"/>
                    <a:pt x="91196" y="119678"/>
                  </a:cubicBezTo>
                  <a:cubicBezTo>
                    <a:pt x="91115" y="120000"/>
                    <a:pt x="90628" y="119356"/>
                    <a:pt x="90304" y="119517"/>
                  </a:cubicBezTo>
                  <a:cubicBezTo>
                    <a:pt x="89979" y="119598"/>
                    <a:pt x="89898" y="119356"/>
                    <a:pt x="89655" y="119437"/>
                  </a:cubicBezTo>
                  <a:cubicBezTo>
                    <a:pt x="89655" y="119437"/>
                    <a:pt x="89655" y="119437"/>
                    <a:pt x="89655" y="119437"/>
                  </a:cubicBezTo>
                  <a:cubicBezTo>
                    <a:pt x="89574" y="119437"/>
                    <a:pt x="89574" y="119437"/>
                    <a:pt x="89574" y="119437"/>
                  </a:cubicBezTo>
                  <a:cubicBezTo>
                    <a:pt x="89574" y="119356"/>
                    <a:pt x="89492" y="119276"/>
                    <a:pt x="89492" y="119196"/>
                  </a:cubicBezTo>
                  <a:cubicBezTo>
                    <a:pt x="89411" y="119115"/>
                    <a:pt x="89006" y="119115"/>
                    <a:pt x="89006" y="119115"/>
                  </a:cubicBezTo>
                  <a:cubicBezTo>
                    <a:pt x="88681" y="119035"/>
                    <a:pt x="88681" y="119035"/>
                    <a:pt x="88681" y="119035"/>
                  </a:cubicBezTo>
                  <a:cubicBezTo>
                    <a:pt x="88438" y="118955"/>
                    <a:pt x="88438" y="118955"/>
                    <a:pt x="88438" y="118955"/>
                  </a:cubicBezTo>
                  <a:cubicBezTo>
                    <a:pt x="88194" y="118553"/>
                    <a:pt x="88194" y="118553"/>
                    <a:pt x="88194" y="118553"/>
                  </a:cubicBezTo>
                  <a:cubicBezTo>
                    <a:pt x="87951" y="118392"/>
                    <a:pt x="87951" y="118392"/>
                    <a:pt x="87951" y="118392"/>
                  </a:cubicBezTo>
                  <a:cubicBezTo>
                    <a:pt x="87707" y="118070"/>
                    <a:pt x="87707" y="118070"/>
                    <a:pt x="87707" y="118070"/>
                  </a:cubicBezTo>
                  <a:cubicBezTo>
                    <a:pt x="87789" y="117910"/>
                    <a:pt x="87789" y="117910"/>
                    <a:pt x="87789" y="117910"/>
                  </a:cubicBezTo>
                  <a:cubicBezTo>
                    <a:pt x="88032" y="117588"/>
                    <a:pt x="88032" y="117588"/>
                    <a:pt x="88032" y="117588"/>
                  </a:cubicBezTo>
                  <a:cubicBezTo>
                    <a:pt x="88032" y="117588"/>
                    <a:pt x="88113" y="117588"/>
                    <a:pt x="88194" y="117427"/>
                  </a:cubicBezTo>
                  <a:cubicBezTo>
                    <a:pt x="88356" y="117186"/>
                    <a:pt x="88194" y="117186"/>
                    <a:pt x="88194" y="117186"/>
                  </a:cubicBezTo>
                  <a:cubicBezTo>
                    <a:pt x="88194" y="117186"/>
                    <a:pt x="87870" y="117026"/>
                    <a:pt x="87707" y="116945"/>
                  </a:cubicBezTo>
                  <a:cubicBezTo>
                    <a:pt x="87545" y="116865"/>
                    <a:pt x="87302" y="117106"/>
                    <a:pt x="87302" y="117106"/>
                  </a:cubicBezTo>
                  <a:cubicBezTo>
                    <a:pt x="86815" y="117026"/>
                    <a:pt x="86815" y="117026"/>
                    <a:pt x="86815" y="117026"/>
                  </a:cubicBezTo>
                  <a:cubicBezTo>
                    <a:pt x="86409" y="117026"/>
                    <a:pt x="86409" y="117026"/>
                    <a:pt x="86409" y="117026"/>
                  </a:cubicBezTo>
                  <a:cubicBezTo>
                    <a:pt x="86085" y="116704"/>
                    <a:pt x="86085" y="116704"/>
                    <a:pt x="86085" y="116704"/>
                  </a:cubicBezTo>
                  <a:cubicBezTo>
                    <a:pt x="85517" y="116543"/>
                    <a:pt x="85517" y="116543"/>
                    <a:pt x="85517" y="116543"/>
                  </a:cubicBezTo>
                  <a:cubicBezTo>
                    <a:pt x="85192" y="116383"/>
                    <a:pt x="85192" y="116383"/>
                    <a:pt x="85192" y="116383"/>
                  </a:cubicBezTo>
                  <a:cubicBezTo>
                    <a:pt x="85192" y="116383"/>
                    <a:pt x="85192" y="115740"/>
                    <a:pt x="85192" y="115659"/>
                  </a:cubicBezTo>
                  <a:cubicBezTo>
                    <a:pt x="85192" y="115498"/>
                    <a:pt x="85192" y="115257"/>
                    <a:pt x="85192" y="115257"/>
                  </a:cubicBezTo>
                  <a:cubicBezTo>
                    <a:pt x="85192" y="115257"/>
                    <a:pt x="84705" y="115177"/>
                    <a:pt x="84462" y="115257"/>
                  </a:cubicBezTo>
                  <a:cubicBezTo>
                    <a:pt x="84300" y="115338"/>
                    <a:pt x="84056" y="115257"/>
                    <a:pt x="84056" y="115257"/>
                  </a:cubicBezTo>
                  <a:cubicBezTo>
                    <a:pt x="84056" y="115257"/>
                    <a:pt x="83407" y="115177"/>
                    <a:pt x="83326" y="115016"/>
                  </a:cubicBezTo>
                  <a:cubicBezTo>
                    <a:pt x="83326" y="114855"/>
                    <a:pt x="83326" y="114936"/>
                    <a:pt x="83245" y="114936"/>
                  </a:cubicBezTo>
                  <a:cubicBezTo>
                    <a:pt x="83083" y="114936"/>
                    <a:pt x="82596" y="114936"/>
                    <a:pt x="82596" y="114936"/>
                  </a:cubicBezTo>
                  <a:cubicBezTo>
                    <a:pt x="82109" y="114775"/>
                    <a:pt x="82109" y="114775"/>
                    <a:pt x="82109" y="114775"/>
                  </a:cubicBezTo>
                  <a:cubicBezTo>
                    <a:pt x="82109" y="115498"/>
                    <a:pt x="82109" y="115498"/>
                    <a:pt x="82109" y="115498"/>
                  </a:cubicBezTo>
                  <a:cubicBezTo>
                    <a:pt x="82028" y="115338"/>
                    <a:pt x="82028" y="115338"/>
                    <a:pt x="82028" y="115338"/>
                  </a:cubicBezTo>
                  <a:cubicBezTo>
                    <a:pt x="81217" y="115257"/>
                    <a:pt x="81217" y="115257"/>
                    <a:pt x="81217" y="115257"/>
                  </a:cubicBezTo>
                  <a:cubicBezTo>
                    <a:pt x="80730" y="115498"/>
                    <a:pt x="80730" y="115498"/>
                    <a:pt x="80730" y="115498"/>
                  </a:cubicBezTo>
                  <a:cubicBezTo>
                    <a:pt x="80324" y="115659"/>
                    <a:pt x="80324" y="115659"/>
                    <a:pt x="80324" y="115659"/>
                  </a:cubicBezTo>
                  <a:cubicBezTo>
                    <a:pt x="80324" y="115900"/>
                    <a:pt x="80324" y="115900"/>
                    <a:pt x="80324" y="115900"/>
                  </a:cubicBezTo>
                  <a:cubicBezTo>
                    <a:pt x="80162" y="116141"/>
                    <a:pt x="80162" y="116141"/>
                    <a:pt x="80162" y="116141"/>
                  </a:cubicBezTo>
                  <a:cubicBezTo>
                    <a:pt x="80162" y="116141"/>
                    <a:pt x="79918" y="116222"/>
                    <a:pt x="79756" y="116222"/>
                  </a:cubicBezTo>
                  <a:cubicBezTo>
                    <a:pt x="79756" y="116302"/>
                    <a:pt x="79675" y="116463"/>
                    <a:pt x="79675" y="116543"/>
                  </a:cubicBezTo>
                  <a:cubicBezTo>
                    <a:pt x="79594" y="116624"/>
                    <a:pt x="79432" y="116624"/>
                    <a:pt x="79432" y="116624"/>
                  </a:cubicBezTo>
                  <a:cubicBezTo>
                    <a:pt x="79107" y="116543"/>
                    <a:pt x="79107" y="116543"/>
                    <a:pt x="79107" y="116543"/>
                  </a:cubicBezTo>
                  <a:cubicBezTo>
                    <a:pt x="78864" y="116543"/>
                    <a:pt x="78864" y="116543"/>
                    <a:pt x="78864" y="116543"/>
                  </a:cubicBezTo>
                  <a:cubicBezTo>
                    <a:pt x="78701" y="116383"/>
                    <a:pt x="78701" y="116383"/>
                    <a:pt x="78701" y="116383"/>
                  </a:cubicBezTo>
                  <a:cubicBezTo>
                    <a:pt x="78864" y="116061"/>
                    <a:pt x="78864" y="116061"/>
                    <a:pt x="78864" y="116061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377" y="115900"/>
                    <a:pt x="78377" y="115900"/>
                    <a:pt x="78377" y="115900"/>
                  </a:cubicBezTo>
                  <a:cubicBezTo>
                    <a:pt x="77890" y="115740"/>
                    <a:pt x="77890" y="115740"/>
                    <a:pt x="77890" y="115740"/>
                  </a:cubicBezTo>
                  <a:cubicBezTo>
                    <a:pt x="76835" y="115659"/>
                    <a:pt x="76835" y="115659"/>
                    <a:pt x="76835" y="115659"/>
                  </a:cubicBezTo>
                  <a:cubicBezTo>
                    <a:pt x="76186" y="115498"/>
                    <a:pt x="76186" y="115498"/>
                    <a:pt x="76186" y="115498"/>
                  </a:cubicBezTo>
                  <a:cubicBezTo>
                    <a:pt x="75780" y="115097"/>
                    <a:pt x="75780" y="115097"/>
                    <a:pt x="75780" y="115097"/>
                  </a:cubicBezTo>
                  <a:cubicBezTo>
                    <a:pt x="75131" y="114936"/>
                    <a:pt x="75131" y="114936"/>
                    <a:pt x="75131" y="114936"/>
                  </a:cubicBezTo>
                  <a:cubicBezTo>
                    <a:pt x="74563" y="115338"/>
                    <a:pt x="74563" y="115338"/>
                    <a:pt x="74563" y="115338"/>
                  </a:cubicBezTo>
                  <a:cubicBezTo>
                    <a:pt x="74563" y="115338"/>
                    <a:pt x="73995" y="115097"/>
                    <a:pt x="73752" y="115097"/>
                  </a:cubicBezTo>
                  <a:cubicBezTo>
                    <a:pt x="73590" y="115177"/>
                    <a:pt x="73265" y="115257"/>
                    <a:pt x="73184" y="115338"/>
                  </a:cubicBezTo>
                  <a:cubicBezTo>
                    <a:pt x="73103" y="115338"/>
                    <a:pt x="73103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697" y="115659"/>
                    <a:pt x="72535" y="115579"/>
                    <a:pt x="72373" y="115579"/>
                  </a:cubicBezTo>
                  <a:cubicBezTo>
                    <a:pt x="72292" y="115659"/>
                    <a:pt x="72210" y="115740"/>
                    <a:pt x="72048" y="115740"/>
                  </a:cubicBezTo>
                  <a:cubicBezTo>
                    <a:pt x="71886" y="115740"/>
                    <a:pt x="71805" y="115659"/>
                    <a:pt x="71643" y="115659"/>
                  </a:cubicBezTo>
                  <a:cubicBezTo>
                    <a:pt x="71561" y="115740"/>
                    <a:pt x="71480" y="115820"/>
                    <a:pt x="71318" y="115820"/>
                  </a:cubicBezTo>
                  <a:cubicBezTo>
                    <a:pt x="71156" y="115820"/>
                    <a:pt x="71075" y="115659"/>
                    <a:pt x="71075" y="115659"/>
                  </a:cubicBezTo>
                  <a:cubicBezTo>
                    <a:pt x="70831" y="115659"/>
                    <a:pt x="70831" y="115659"/>
                    <a:pt x="70831" y="115659"/>
                  </a:cubicBezTo>
                  <a:cubicBezTo>
                    <a:pt x="70588" y="115418"/>
                    <a:pt x="70588" y="115418"/>
                    <a:pt x="70588" y="115418"/>
                  </a:cubicBezTo>
                  <a:cubicBezTo>
                    <a:pt x="70588" y="115418"/>
                    <a:pt x="70507" y="115579"/>
                    <a:pt x="70263" y="115579"/>
                  </a:cubicBezTo>
                  <a:cubicBezTo>
                    <a:pt x="70101" y="115498"/>
                    <a:pt x="69939" y="115418"/>
                    <a:pt x="69776" y="115498"/>
                  </a:cubicBezTo>
                  <a:cubicBezTo>
                    <a:pt x="69614" y="115498"/>
                    <a:pt x="69371" y="115579"/>
                    <a:pt x="69371" y="115579"/>
                  </a:cubicBezTo>
                  <a:cubicBezTo>
                    <a:pt x="68722" y="115338"/>
                    <a:pt x="68722" y="115338"/>
                    <a:pt x="68722" y="115338"/>
                  </a:cubicBezTo>
                  <a:cubicBezTo>
                    <a:pt x="68316" y="115257"/>
                    <a:pt x="68316" y="115257"/>
                    <a:pt x="68316" y="115257"/>
                  </a:cubicBezTo>
                  <a:cubicBezTo>
                    <a:pt x="67991" y="115177"/>
                    <a:pt x="67991" y="115177"/>
                    <a:pt x="67991" y="115177"/>
                  </a:cubicBezTo>
                  <a:cubicBezTo>
                    <a:pt x="67829" y="115418"/>
                    <a:pt x="67829" y="115418"/>
                    <a:pt x="67829" y="115418"/>
                  </a:cubicBezTo>
                  <a:cubicBezTo>
                    <a:pt x="67423" y="115418"/>
                    <a:pt x="67423" y="115418"/>
                    <a:pt x="67423" y="115418"/>
                  </a:cubicBezTo>
                  <a:cubicBezTo>
                    <a:pt x="67423" y="115418"/>
                    <a:pt x="66937" y="115257"/>
                    <a:pt x="66612" y="115338"/>
                  </a:cubicBezTo>
                  <a:cubicBezTo>
                    <a:pt x="66531" y="115338"/>
                    <a:pt x="66288" y="115579"/>
                    <a:pt x="66206" y="115579"/>
                  </a:cubicBezTo>
                  <a:cubicBezTo>
                    <a:pt x="66125" y="115659"/>
                    <a:pt x="66450" y="115900"/>
                    <a:pt x="66288" y="115900"/>
                  </a:cubicBezTo>
                  <a:cubicBezTo>
                    <a:pt x="63853" y="115659"/>
                    <a:pt x="61014" y="114695"/>
                    <a:pt x="58580" y="114052"/>
                  </a:cubicBezTo>
                  <a:cubicBezTo>
                    <a:pt x="58580" y="114052"/>
                    <a:pt x="56551" y="113569"/>
                    <a:pt x="56227" y="113569"/>
                  </a:cubicBezTo>
                  <a:cubicBezTo>
                    <a:pt x="55902" y="113569"/>
                    <a:pt x="55253" y="112685"/>
                    <a:pt x="55253" y="112444"/>
                  </a:cubicBezTo>
                  <a:cubicBezTo>
                    <a:pt x="55253" y="112203"/>
                    <a:pt x="55172" y="111480"/>
                    <a:pt x="55496" y="111319"/>
                  </a:cubicBezTo>
                  <a:cubicBezTo>
                    <a:pt x="55821" y="111158"/>
                    <a:pt x="55821" y="111158"/>
                    <a:pt x="56389" y="110676"/>
                  </a:cubicBezTo>
                  <a:cubicBezTo>
                    <a:pt x="56876" y="110113"/>
                    <a:pt x="56876" y="109711"/>
                    <a:pt x="56876" y="109711"/>
                  </a:cubicBezTo>
                  <a:cubicBezTo>
                    <a:pt x="55659" y="108988"/>
                    <a:pt x="55659" y="108988"/>
                    <a:pt x="55659" y="108988"/>
                  </a:cubicBezTo>
                  <a:cubicBezTo>
                    <a:pt x="55659" y="108988"/>
                    <a:pt x="54279" y="109711"/>
                    <a:pt x="54036" y="109551"/>
                  </a:cubicBezTo>
                  <a:cubicBezTo>
                    <a:pt x="53711" y="109390"/>
                    <a:pt x="52413" y="110274"/>
                    <a:pt x="52413" y="110274"/>
                  </a:cubicBezTo>
                  <a:cubicBezTo>
                    <a:pt x="51115" y="110354"/>
                    <a:pt x="51115" y="110354"/>
                    <a:pt x="51115" y="110354"/>
                  </a:cubicBezTo>
                  <a:cubicBezTo>
                    <a:pt x="51115" y="110194"/>
                    <a:pt x="51115" y="110194"/>
                    <a:pt x="51115" y="110194"/>
                  </a:cubicBezTo>
                  <a:cubicBezTo>
                    <a:pt x="51115" y="110194"/>
                    <a:pt x="51359" y="109390"/>
                    <a:pt x="51683" y="109551"/>
                  </a:cubicBezTo>
                  <a:cubicBezTo>
                    <a:pt x="52008" y="108586"/>
                    <a:pt x="52008" y="108586"/>
                    <a:pt x="52008" y="108586"/>
                  </a:cubicBezTo>
                  <a:cubicBezTo>
                    <a:pt x="51845" y="107461"/>
                    <a:pt x="51845" y="107461"/>
                    <a:pt x="51845" y="107461"/>
                  </a:cubicBezTo>
                  <a:cubicBezTo>
                    <a:pt x="51521" y="105934"/>
                    <a:pt x="51521" y="105934"/>
                    <a:pt x="51521" y="105934"/>
                  </a:cubicBezTo>
                  <a:cubicBezTo>
                    <a:pt x="53144" y="105853"/>
                    <a:pt x="53144" y="105853"/>
                    <a:pt x="53144" y="105853"/>
                  </a:cubicBezTo>
                  <a:cubicBezTo>
                    <a:pt x="54604" y="105050"/>
                    <a:pt x="54604" y="105050"/>
                    <a:pt x="54604" y="105050"/>
                  </a:cubicBezTo>
                  <a:cubicBezTo>
                    <a:pt x="54117" y="104246"/>
                    <a:pt x="54117" y="104246"/>
                    <a:pt x="54117" y="104246"/>
                  </a:cubicBezTo>
                  <a:cubicBezTo>
                    <a:pt x="52738" y="104728"/>
                    <a:pt x="52738" y="104728"/>
                    <a:pt x="52738" y="104728"/>
                  </a:cubicBezTo>
                  <a:cubicBezTo>
                    <a:pt x="51440" y="104487"/>
                    <a:pt x="51440" y="104487"/>
                    <a:pt x="51440" y="104487"/>
                  </a:cubicBezTo>
                  <a:cubicBezTo>
                    <a:pt x="49736" y="105934"/>
                    <a:pt x="49736" y="105934"/>
                    <a:pt x="49736" y="105934"/>
                  </a:cubicBezTo>
                  <a:cubicBezTo>
                    <a:pt x="47789" y="105934"/>
                    <a:pt x="47789" y="105934"/>
                    <a:pt x="47789" y="105934"/>
                  </a:cubicBezTo>
                  <a:cubicBezTo>
                    <a:pt x="47139" y="105853"/>
                    <a:pt x="47139" y="105853"/>
                    <a:pt x="47139" y="105853"/>
                  </a:cubicBezTo>
                  <a:cubicBezTo>
                    <a:pt x="47221" y="105693"/>
                    <a:pt x="47221" y="105532"/>
                    <a:pt x="47302" y="105532"/>
                  </a:cubicBezTo>
                  <a:cubicBezTo>
                    <a:pt x="47464" y="105452"/>
                    <a:pt x="48681" y="105050"/>
                    <a:pt x="48681" y="105050"/>
                  </a:cubicBezTo>
                  <a:cubicBezTo>
                    <a:pt x="49492" y="104567"/>
                    <a:pt x="49492" y="104567"/>
                    <a:pt x="49492" y="104567"/>
                  </a:cubicBezTo>
                  <a:cubicBezTo>
                    <a:pt x="49492" y="104567"/>
                    <a:pt x="49898" y="104005"/>
                    <a:pt x="50060" y="103924"/>
                  </a:cubicBezTo>
                  <a:cubicBezTo>
                    <a:pt x="50223" y="103924"/>
                    <a:pt x="50385" y="103603"/>
                    <a:pt x="50547" y="103201"/>
                  </a:cubicBezTo>
                  <a:cubicBezTo>
                    <a:pt x="50791" y="102880"/>
                    <a:pt x="50953" y="102638"/>
                    <a:pt x="50953" y="102638"/>
                  </a:cubicBezTo>
                  <a:cubicBezTo>
                    <a:pt x="50953" y="102638"/>
                    <a:pt x="51926" y="102397"/>
                    <a:pt x="51845" y="102317"/>
                  </a:cubicBezTo>
                  <a:cubicBezTo>
                    <a:pt x="51845" y="102156"/>
                    <a:pt x="51440" y="101835"/>
                    <a:pt x="51926" y="101835"/>
                  </a:cubicBezTo>
                  <a:cubicBezTo>
                    <a:pt x="52413" y="101835"/>
                    <a:pt x="52413" y="101835"/>
                    <a:pt x="52657" y="101674"/>
                  </a:cubicBezTo>
                  <a:cubicBezTo>
                    <a:pt x="52819" y="101594"/>
                    <a:pt x="52738" y="101513"/>
                    <a:pt x="52819" y="101272"/>
                  </a:cubicBezTo>
                  <a:cubicBezTo>
                    <a:pt x="52981" y="101111"/>
                    <a:pt x="53062" y="100870"/>
                    <a:pt x="53062" y="100709"/>
                  </a:cubicBezTo>
                  <a:cubicBezTo>
                    <a:pt x="52981" y="100549"/>
                    <a:pt x="52576" y="99906"/>
                    <a:pt x="52576" y="99745"/>
                  </a:cubicBezTo>
                  <a:cubicBezTo>
                    <a:pt x="52494" y="99504"/>
                    <a:pt x="52576" y="99022"/>
                    <a:pt x="52576" y="99022"/>
                  </a:cubicBezTo>
                  <a:cubicBezTo>
                    <a:pt x="52576" y="99022"/>
                    <a:pt x="52819" y="98941"/>
                    <a:pt x="53062" y="98861"/>
                  </a:cubicBezTo>
                  <a:cubicBezTo>
                    <a:pt x="53225" y="98700"/>
                    <a:pt x="53549" y="98137"/>
                    <a:pt x="53549" y="98137"/>
                  </a:cubicBezTo>
                  <a:cubicBezTo>
                    <a:pt x="53630" y="97736"/>
                    <a:pt x="53630" y="97736"/>
                    <a:pt x="53630" y="97736"/>
                  </a:cubicBezTo>
                  <a:cubicBezTo>
                    <a:pt x="53630" y="97736"/>
                    <a:pt x="53955" y="97494"/>
                    <a:pt x="54036" y="97494"/>
                  </a:cubicBezTo>
                  <a:cubicBezTo>
                    <a:pt x="54198" y="97414"/>
                    <a:pt x="55496" y="96932"/>
                    <a:pt x="55578" y="96932"/>
                  </a:cubicBezTo>
                  <a:cubicBezTo>
                    <a:pt x="55659" y="96932"/>
                    <a:pt x="56470" y="97012"/>
                    <a:pt x="56227" y="96610"/>
                  </a:cubicBezTo>
                  <a:cubicBezTo>
                    <a:pt x="55983" y="96289"/>
                    <a:pt x="55902" y="96128"/>
                    <a:pt x="55821" y="95887"/>
                  </a:cubicBezTo>
                  <a:cubicBezTo>
                    <a:pt x="55740" y="95646"/>
                    <a:pt x="55740" y="95083"/>
                    <a:pt x="55740" y="95003"/>
                  </a:cubicBezTo>
                  <a:cubicBezTo>
                    <a:pt x="55821" y="94922"/>
                    <a:pt x="56470" y="94681"/>
                    <a:pt x="55740" y="94601"/>
                  </a:cubicBezTo>
                  <a:cubicBezTo>
                    <a:pt x="55010" y="94521"/>
                    <a:pt x="55578" y="94279"/>
                    <a:pt x="55415" y="94119"/>
                  </a:cubicBezTo>
                  <a:cubicBezTo>
                    <a:pt x="55172" y="93958"/>
                    <a:pt x="54685" y="93636"/>
                    <a:pt x="54685" y="93636"/>
                  </a:cubicBezTo>
                  <a:cubicBezTo>
                    <a:pt x="54442" y="93636"/>
                    <a:pt x="54442" y="93636"/>
                    <a:pt x="54442" y="93636"/>
                  </a:cubicBezTo>
                  <a:cubicBezTo>
                    <a:pt x="54523" y="92833"/>
                    <a:pt x="54523" y="92833"/>
                    <a:pt x="54523" y="92833"/>
                  </a:cubicBezTo>
                  <a:cubicBezTo>
                    <a:pt x="54523" y="92833"/>
                    <a:pt x="54766" y="92511"/>
                    <a:pt x="54847" y="92511"/>
                  </a:cubicBezTo>
                  <a:cubicBezTo>
                    <a:pt x="54929" y="92431"/>
                    <a:pt x="55010" y="92109"/>
                    <a:pt x="54847" y="92109"/>
                  </a:cubicBezTo>
                  <a:cubicBezTo>
                    <a:pt x="54685" y="92190"/>
                    <a:pt x="54198" y="92270"/>
                    <a:pt x="54198" y="92270"/>
                  </a:cubicBezTo>
                  <a:cubicBezTo>
                    <a:pt x="54198" y="92270"/>
                    <a:pt x="53793" y="92270"/>
                    <a:pt x="53874" y="92109"/>
                  </a:cubicBezTo>
                  <a:cubicBezTo>
                    <a:pt x="53874" y="91868"/>
                    <a:pt x="54036" y="91868"/>
                    <a:pt x="54279" y="91627"/>
                  </a:cubicBezTo>
                  <a:cubicBezTo>
                    <a:pt x="54523" y="91386"/>
                    <a:pt x="54604" y="91225"/>
                    <a:pt x="54604" y="91225"/>
                  </a:cubicBezTo>
                  <a:cubicBezTo>
                    <a:pt x="54523" y="90743"/>
                    <a:pt x="54523" y="90743"/>
                    <a:pt x="54523" y="90743"/>
                  </a:cubicBezTo>
                  <a:cubicBezTo>
                    <a:pt x="54523" y="90743"/>
                    <a:pt x="54523" y="90421"/>
                    <a:pt x="54442" y="90421"/>
                  </a:cubicBezTo>
                  <a:cubicBezTo>
                    <a:pt x="54442" y="90341"/>
                    <a:pt x="53955" y="89377"/>
                    <a:pt x="53955" y="89377"/>
                  </a:cubicBezTo>
                  <a:cubicBezTo>
                    <a:pt x="53955" y="89377"/>
                    <a:pt x="53468" y="89216"/>
                    <a:pt x="53387" y="89377"/>
                  </a:cubicBezTo>
                  <a:cubicBezTo>
                    <a:pt x="53387" y="89537"/>
                    <a:pt x="53225" y="89859"/>
                    <a:pt x="53225" y="89859"/>
                  </a:cubicBezTo>
                  <a:cubicBezTo>
                    <a:pt x="52657" y="89859"/>
                    <a:pt x="52657" y="89859"/>
                    <a:pt x="52657" y="89859"/>
                  </a:cubicBezTo>
                  <a:cubicBezTo>
                    <a:pt x="52332" y="89618"/>
                    <a:pt x="52332" y="89618"/>
                    <a:pt x="52332" y="89618"/>
                  </a:cubicBezTo>
                  <a:cubicBezTo>
                    <a:pt x="51683" y="89457"/>
                    <a:pt x="51683" y="89457"/>
                    <a:pt x="51683" y="89457"/>
                  </a:cubicBezTo>
                  <a:cubicBezTo>
                    <a:pt x="51683" y="89457"/>
                    <a:pt x="51602" y="89537"/>
                    <a:pt x="51521" y="89618"/>
                  </a:cubicBezTo>
                  <a:cubicBezTo>
                    <a:pt x="51521" y="89698"/>
                    <a:pt x="50872" y="89296"/>
                    <a:pt x="50872" y="89296"/>
                  </a:cubicBezTo>
                  <a:cubicBezTo>
                    <a:pt x="50872" y="89296"/>
                    <a:pt x="50628" y="89618"/>
                    <a:pt x="50547" y="89698"/>
                  </a:cubicBezTo>
                  <a:cubicBezTo>
                    <a:pt x="50547" y="89698"/>
                    <a:pt x="49898" y="89537"/>
                    <a:pt x="49898" y="89537"/>
                  </a:cubicBezTo>
                  <a:cubicBezTo>
                    <a:pt x="49249" y="89618"/>
                    <a:pt x="49249" y="89618"/>
                    <a:pt x="49249" y="89618"/>
                  </a:cubicBezTo>
                  <a:cubicBezTo>
                    <a:pt x="48681" y="89698"/>
                    <a:pt x="48681" y="89698"/>
                    <a:pt x="48681" y="89698"/>
                  </a:cubicBezTo>
                  <a:cubicBezTo>
                    <a:pt x="48194" y="89457"/>
                    <a:pt x="48194" y="89457"/>
                    <a:pt x="48194" y="89457"/>
                  </a:cubicBezTo>
                  <a:cubicBezTo>
                    <a:pt x="48032" y="89698"/>
                    <a:pt x="48032" y="89698"/>
                    <a:pt x="48032" y="89698"/>
                  </a:cubicBezTo>
                  <a:cubicBezTo>
                    <a:pt x="48113" y="90100"/>
                    <a:pt x="48113" y="90100"/>
                    <a:pt x="48113" y="90100"/>
                  </a:cubicBezTo>
                  <a:cubicBezTo>
                    <a:pt x="47707" y="90341"/>
                    <a:pt x="47707" y="90341"/>
                    <a:pt x="47707" y="90341"/>
                  </a:cubicBezTo>
                  <a:cubicBezTo>
                    <a:pt x="47221" y="90020"/>
                    <a:pt x="47221" y="90020"/>
                    <a:pt x="47221" y="90020"/>
                  </a:cubicBezTo>
                  <a:cubicBezTo>
                    <a:pt x="46815" y="89939"/>
                    <a:pt x="46815" y="89939"/>
                    <a:pt x="46815" y="89939"/>
                  </a:cubicBezTo>
                  <a:cubicBezTo>
                    <a:pt x="46247" y="89377"/>
                    <a:pt x="46247" y="89377"/>
                    <a:pt x="46247" y="89377"/>
                  </a:cubicBezTo>
                  <a:cubicBezTo>
                    <a:pt x="45760" y="89216"/>
                    <a:pt x="45760" y="89216"/>
                    <a:pt x="45760" y="89216"/>
                  </a:cubicBezTo>
                  <a:cubicBezTo>
                    <a:pt x="45273" y="88975"/>
                    <a:pt x="45273" y="88975"/>
                    <a:pt x="45273" y="88975"/>
                  </a:cubicBezTo>
                  <a:cubicBezTo>
                    <a:pt x="45273" y="88975"/>
                    <a:pt x="45030" y="89618"/>
                    <a:pt x="44949" y="89698"/>
                  </a:cubicBezTo>
                  <a:cubicBezTo>
                    <a:pt x="44868" y="89698"/>
                    <a:pt x="44462" y="89859"/>
                    <a:pt x="44381" y="89859"/>
                  </a:cubicBezTo>
                  <a:cubicBezTo>
                    <a:pt x="44219" y="89939"/>
                    <a:pt x="44137" y="90341"/>
                    <a:pt x="44137" y="90341"/>
                  </a:cubicBezTo>
                  <a:cubicBezTo>
                    <a:pt x="43732" y="90582"/>
                    <a:pt x="43732" y="90582"/>
                    <a:pt x="43732" y="90582"/>
                  </a:cubicBezTo>
                  <a:cubicBezTo>
                    <a:pt x="43732" y="90582"/>
                    <a:pt x="43488" y="90421"/>
                    <a:pt x="43326" y="90421"/>
                  </a:cubicBezTo>
                  <a:cubicBezTo>
                    <a:pt x="43245" y="90421"/>
                    <a:pt x="43164" y="90502"/>
                    <a:pt x="43164" y="90502"/>
                  </a:cubicBezTo>
                  <a:cubicBezTo>
                    <a:pt x="43002" y="90743"/>
                    <a:pt x="43002" y="90743"/>
                    <a:pt x="43002" y="90743"/>
                  </a:cubicBezTo>
                  <a:cubicBezTo>
                    <a:pt x="43002" y="90743"/>
                    <a:pt x="42920" y="90743"/>
                    <a:pt x="42677" y="90582"/>
                  </a:cubicBezTo>
                  <a:cubicBezTo>
                    <a:pt x="42515" y="90502"/>
                    <a:pt x="42271" y="90341"/>
                    <a:pt x="42271" y="90341"/>
                  </a:cubicBezTo>
                  <a:cubicBezTo>
                    <a:pt x="42028" y="90261"/>
                    <a:pt x="42028" y="90261"/>
                    <a:pt x="42028" y="90261"/>
                  </a:cubicBezTo>
                  <a:cubicBezTo>
                    <a:pt x="42028" y="90261"/>
                    <a:pt x="41298" y="90582"/>
                    <a:pt x="41217" y="90663"/>
                  </a:cubicBezTo>
                  <a:cubicBezTo>
                    <a:pt x="41217" y="90743"/>
                    <a:pt x="41054" y="90984"/>
                    <a:pt x="41054" y="90984"/>
                  </a:cubicBezTo>
                  <a:cubicBezTo>
                    <a:pt x="40649" y="90663"/>
                    <a:pt x="40649" y="90663"/>
                    <a:pt x="40649" y="90663"/>
                  </a:cubicBezTo>
                  <a:cubicBezTo>
                    <a:pt x="40162" y="90341"/>
                    <a:pt x="40162" y="90341"/>
                    <a:pt x="40162" y="90341"/>
                  </a:cubicBezTo>
                  <a:cubicBezTo>
                    <a:pt x="40081" y="89778"/>
                    <a:pt x="40081" y="89778"/>
                    <a:pt x="40081" y="89778"/>
                  </a:cubicBezTo>
                  <a:cubicBezTo>
                    <a:pt x="39188" y="88975"/>
                    <a:pt x="39188" y="88975"/>
                    <a:pt x="39188" y="88975"/>
                  </a:cubicBezTo>
                  <a:cubicBezTo>
                    <a:pt x="39026" y="88171"/>
                    <a:pt x="39026" y="88171"/>
                    <a:pt x="39026" y="88171"/>
                  </a:cubicBezTo>
                  <a:cubicBezTo>
                    <a:pt x="38377" y="87689"/>
                    <a:pt x="38377" y="87689"/>
                    <a:pt x="38377" y="87689"/>
                  </a:cubicBezTo>
                  <a:cubicBezTo>
                    <a:pt x="37971" y="88171"/>
                    <a:pt x="37971" y="88171"/>
                    <a:pt x="37971" y="88171"/>
                  </a:cubicBezTo>
                  <a:cubicBezTo>
                    <a:pt x="37322" y="88091"/>
                    <a:pt x="37322" y="88091"/>
                    <a:pt x="37322" y="88091"/>
                  </a:cubicBezTo>
                  <a:close/>
                  <a:moveTo>
                    <a:pt x="28965" y="5867"/>
                  </a:moveTo>
                  <a:cubicBezTo>
                    <a:pt x="28965" y="5867"/>
                    <a:pt x="28965" y="5867"/>
                    <a:pt x="28965" y="5867"/>
                  </a:cubicBezTo>
                  <a:cubicBezTo>
                    <a:pt x="29046" y="5947"/>
                    <a:pt x="29046" y="5947"/>
                    <a:pt x="29046" y="5947"/>
                  </a:cubicBezTo>
                  <a:cubicBezTo>
                    <a:pt x="29046" y="5947"/>
                    <a:pt x="29533" y="6430"/>
                    <a:pt x="29939" y="6430"/>
                  </a:cubicBezTo>
                  <a:cubicBezTo>
                    <a:pt x="30344" y="6430"/>
                    <a:pt x="30020" y="6430"/>
                    <a:pt x="30425" y="6349"/>
                  </a:cubicBezTo>
                  <a:cubicBezTo>
                    <a:pt x="30750" y="6188"/>
                    <a:pt x="30831" y="5947"/>
                    <a:pt x="30993" y="5706"/>
                  </a:cubicBezTo>
                  <a:cubicBezTo>
                    <a:pt x="31156" y="5465"/>
                    <a:pt x="31156" y="5465"/>
                    <a:pt x="31156" y="5224"/>
                  </a:cubicBezTo>
                  <a:cubicBezTo>
                    <a:pt x="31156" y="4983"/>
                    <a:pt x="31156" y="4581"/>
                    <a:pt x="31156" y="4340"/>
                  </a:cubicBezTo>
                  <a:cubicBezTo>
                    <a:pt x="31156" y="4099"/>
                    <a:pt x="31399" y="4179"/>
                    <a:pt x="31643" y="4179"/>
                  </a:cubicBezTo>
                  <a:cubicBezTo>
                    <a:pt x="31805" y="4179"/>
                    <a:pt x="31480" y="3536"/>
                    <a:pt x="31480" y="3536"/>
                  </a:cubicBezTo>
                  <a:cubicBezTo>
                    <a:pt x="31480" y="3536"/>
                    <a:pt x="30750" y="3215"/>
                    <a:pt x="30425" y="3215"/>
                  </a:cubicBezTo>
                  <a:cubicBezTo>
                    <a:pt x="30101" y="3215"/>
                    <a:pt x="29371" y="3134"/>
                    <a:pt x="29371" y="3134"/>
                  </a:cubicBezTo>
                  <a:cubicBezTo>
                    <a:pt x="28478" y="4259"/>
                    <a:pt x="28478" y="4259"/>
                    <a:pt x="28478" y="4259"/>
                  </a:cubicBezTo>
                  <a:cubicBezTo>
                    <a:pt x="28478" y="4259"/>
                    <a:pt x="28803" y="5787"/>
                    <a:pt x="28965" y="58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2053"/>
            <p:cNvSpPr/>
            <p:nvPr/>
          </p:nvSpPr>
          <p:spPr>
            <a:xfrm>
              <a:off x="3733035" y="1542150"/>
              <a:ext cx="664055" cy="1216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2054"/>
            <p:cNvSpPr/>
            <p:nvPr/>
          </p:nvSpPr>
          <p:spPr>
            <a:xfrm>
              <a:off x="3278971" y="3425810"/>
              <a:ext cx="1218169" cy="970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2055"/>
            <p:cNvSpPr/>
            <p:nvPr/>
          </p:nvSpPr>
          <p:spPr>
            <a:xfrm>
              <a:off x="5979171" y="3676182"/>
              <a:ext cx="930118" cy="83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rgbClr val="0033CC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2056"/>
            <p:cNvSpPr/>
            <p:nvPr/>
          </p:nvSpPr>
          <p:spPr>
            <a:xfrm>
              <a:off x="6551975" y="3312876"/>
              <a:ext cx="1810761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2057"/>
            <p:cNvSpPr/>
            <p:nvPr/>
          </p:nvSpPr>
          <p:spPr>
            <a:xfrm>
              <a:off x="5477832" y="363797"/>
              <a:ext cx="722325" cy="1278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2058"/>
            <p:cNvSpPr/>
            <p:nvPr/>
          </p:nvSpPr>
          <p:spPr>
            <a:xfrm>
              <a:off x="8031807" y="1593291"/>
              <a:ext cx="1169793" cy="14393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321" y="81290"/>
                  </a:moveTo>
                  <a:cubicBezTo>
                    <a:pt x="42339" y="77788"/>
                    <a:pt x="42339" y="77788"/>
                    <a:pt x="42339" y="77788"/>
                  </a:cubicBezTo>
                  <a:cubicBezTo>
                    <a:pt x="50760" y="72811"/>
                    <a:pt x="50760" y="72811"/>
                    <a:pt x="50760" y="72811"/>
                  </a:cubicBezTo>
                  <a:cubicBezTo>
                    <a:pt x="59883" y="72442"/>
                    <a:pt x="59883" y="72442"/>
                    <a:pt x="59883" y="72442"/>
                  </a:cubicBezTo>
                  <a:cubicBezTo>
                    <a:pt x="62222" y="72811"/>
                    <a:pt x="62923" y="74101"/>
                    <a:pt x="67134" y="71520"/>
                  </a:cubicBezTo>
                  <a:cubicBezTo>
                    <a:pt x="71578" y="73917"/>
                    <a:pt x="71578" y="73917"/>
                    <a:pt x="71578" y="73917"/>
                  </a:cubicBezTo>
                  <a:cubicBezTo>
                    <a:pt x="74385" y="78341"/>
                    <a:pt x="74385" y="78341"/>
                    <a:pt x="74385" y="78341"/>
                  </a:cubicBezTo>
                  <a:cubicBezTo>
                    <a:pt x="75789" y="84792"/>
                    <a:pt x="75789" y="84792"/>
                    <a:pt x="75789" y="84792"/>
                  </a:cubicBezTo>
                  <a:cubicBezTo>
                    <a:pt x="82339" y="84792"/>
                    <a:pt x="82339" y="84792"/>
                    <a:pt x="82339" y="84792"/>
                  </a:cubicBezTo>
                  <a:cubicBezTo>
                    <a:pt x="86783" y="83317"/>
                    <a:pt x="86783" y="83317"/>
                    <a:pt x="86783" y="83317"/>
                  </a:cubicBezTo>
                  <a:cubicBezTo>
                    <a:pt x="89824" y="85345"/>
                    <a:pt x="89122" y="84608"/>
                    <a:pt x="89824" y="86267"/>
                  </a:cubicBezTo>
                  <a:cubicBezTo>
                    <a:pt x="87017" y="88110"/>
                    <a:pt x="87485" y="87741"/>
                    <a:pt x="84210" y="89216"/>
                  </a:cubicBezTo>
                  <a:cubicBezTo>
                    <a:pt x="82807" y="93640"/>
                    <a:pt x="82807" y="93640"/>
                    <a:pt x="82807" y="93640"/>
                  </a:cubicBezTo>
                  <a:cubicBezTo>
                    <a:pt x="81169" y="93824"/>
                    <a:pt x="81169" y="93824"/>
                    <a:pt x="81169" y="93824"/>
                  </a:cubicBezTo>
                  <a:cubicBezTo>
                    <a:pt x="81169" y="89400"/>
                    <a:pt x="80701" y="91059"/>
                    <a:pt x="83274" y="87004"/>
                  </a:cubicBezTo>
                  <a:cubicBezTo>
                    <a:pt x="81871" y="86451"/>
                    <a:pt x="81871" y="86451"/>
                    <a:pt x="81871" y="86451"/>
                  </a:cubicBezTo>
                  <a:cubicBezTo>
                    <a:pt x="74853" y="86451"/>
                    <a:pt x="74853" y="86451"/>
                    <a:pt x="74853" y="86451"/>
                  </a:cubicBezTo>
                  <a:cubicBezTo>
                    <a:pt x="68538" y="86451"/>
                    <a:pt x="71578" y="86082"/>
                    <a:pt x="64795" y="87373"/>
                  </a:cubicBezTo>
                  <a:cubicBezTo>
                    <a:pt x="64561" y="87926"/>
                    <a:pt x="61988" y="87188"/>
                    <a:pt x="61520" y="87741"/>
                  </a:cubicBezTo>
                  <a:cubicBezTo>
                    <a:pt x="58479" y="91612"/>
                    <a:pt x="57309" y="92534"/>
                    <a:pt x="65029" y="94377"/>
                  </a:cubicBezTo>
                  <a:cubicBezTo>
                    <a:pt x="64093" y="96405"/>
                    <a:pt x="64093" y="96405"/>
                    <a:pt x="64093" y="96405"/>
                  </a:cubicBezTo>
                  <a:cubicBezTo>
                    <a:pt x="60818" y="94930"/>
                    <a:pt x="62456" y="95299"/>
                    <a:pt x="57309" y="95483"/>
                  </a:cubicBezTo>
                  <a:cubicBezTo>
                    <a:pt x="54035" y="95668"/>
                    <a:pt x="54035" y="95668"/>
                    <a:pt x="54035" y="95668"/>
                  </a:cubicBezTo>
                  <a:cubicBezTo>
                    <a:pt x="54035" y="97880"/>
                    <a:pt x="54035" y="97880"/>
                    <a:pt x="54035" y="97880"/>
                  </a:cubicBezTo>
                  <a:cubicBezTo>
                    <a:pt x="57543" y="97695"/>
                    <a:pt x="57543" y="97695"/>
                    <a:pt x="57543" y="97695"/>
                  </a:cubicBezTo>
                  <a:cubicBezTo>
                    <a:pt x="60818" y="99170"/>
                    <a:pt x="60818" y="99170"/>
                    <a:pt x="60818" y="99170"/>
                  </a:cubicBezTo>
                  <a:cubicBezTo>
                    <a:pt x="62923" y="101013"/>
                    <a:pt x="62923" y="101013"/>
                    <a:pt x="62923" y="101013"/>
                  </a:cubicBezTo>
                  <a:cubicBezTo>
                    <a:pt x="68070" y="104700"/>
                    <a:pt x="68070" y="104700"/>
                    <a:pt x="68070" y="104700"/>
                  </a:cubicBezTo>
                  <a:cubicBezTo>
                    <a:pt x="68771" y="108018"/>
                    <a:pt x="68771" y="108018"/>
                    <a:pt x="68771" y="108018"/>
                  </a:cubicBezTo>
                  <a:cubicBezTo>
                    <a:pt x="71578" y="107649"/>
                    <a:pt x="71345" y="107465"/>
                    <a:pt x="73918" y="108387"/>
                  </a:cubicBezTo>
                  <a:cubicBezTo>
                    <a:pt x="78128" y="109861"/>
                    <a:pt x="78830" y="109308"/>
                    <a:pt x="83742" y="108571"/>
                  </a:cubicBezTo>
                  <a:cubicBezTo>
                    <a:pt x="84678" y="110230"/>
                    <a:pt x="84678" y="110230"/>
                    <a:pt x="84678" y="110230"/>
                  </a:cubicBezTo>
                  <a:cubicBezTo>
                    <a:pt x="84678" y="113917"/>
                    <a:pt x="84678" y="113917"/>
                    <a:pt x="84678" y="113917"/>
                  </a:cubicBezTo>
                  <a:cubicBezTo>
                    <a:pt x="85380" y="117235"/>
                    <a:pt x="85380" y="117235"/>
                    <a:pt x="85380" y="117235"/>
                  </a:cubicBezTo>
                  <a:cubicBezTo>
                    <a:pt x="89122" y="115391"/>
                    <a:pt x="89122" y="115391"/>
                    <a:pt x="89122" y="115391"/>
                  </a:cubicBezTo>
                  <a:cubicBezTo>
                    <a:pt x="90760" y="113364"/>
                    <a:pt x="90760" y="113364"/>
                    <a:pt x="90760" y="113364"/>
                  </a:cubicBezTo>
                  <a:cubicBezTo>
                    <a:pt x="96608" y="111889"/>
                    <a:pt x="96608" y="111889"/>
                    <a:pt x="96608" y="111889"/>
                  </a:cubicBezTo>
                  <a:cubicBezTo>
                    <a:pt x="103391" y="112258"/>
                    <a:pt x="103391" y="112258"/>
                    <a:pt x="103391" y="112258"/>
                  </a:cubicBezTo>
                  <a:cubicBezTo>
                    <a:pt x="103391" y="112442"/>
                    <a:pt x="111578" y="116497"/>
                    <a:pt x="112748" y="117419"/>
                  </a:cubicBezTo>
                  <a:cubicBezTo>
                    <a:pt x="113684" y="118341"/>
                    <a:pt x="115087" y="120000"/>
                    <a:pt x="115087" y="120000"/>
                  </a:cubicBezTo>
                  <a:cubicBezTo>
                    <a:pt x="119532" y="119078"/>
                    <a:pt x="119532" y="119078"/>
                    <a:pt x="119532" y="119078"/>
                  </a:cubicBezTo>
                  <a:cubicBezTo>
                    <a:pt x="120000" y="118709"/>
                    <a:pt x="120000" y="118709"/>
                    <a:pt x="120000" y="118709"/>
                  </a:cubicBezTo>
                  <a:cubicBezTo>
                    <a:pt x="120000" y="113917"/>
                    <a:pt x="120000" y="113917"/>
                    <a:pt x="120000" y="113917"/>
                  </a:cubicBezTo>
                  <a:cubicBezTo>
                    <a:pt x="105029" y="85714"/>
                    <a:pt x="105029" y="85714"/>
                    <a:pt x="105029" y="85714"/>
                  </a:cubicBezTo>
                  <a:cubicBezTo>
                    <a:pt x="120000" y="80368"/>
                    <a:pt x="120000" y="80368"/>
                    <a:pt x="120000" y="80368"/>
                  </a:cubicBezTo>
                  <a:cubicBezTo>
                    <a:pt x="120000" y="30046"/>
                    <a:pt x="120000" y="30046"/>
                    <a:pt x="120000" y="30046"/>
                  </a:cubicBezTo>
                  <a:cubicBezTo>
                    <a:pt x="119298" y="30046"/>
                    <a:pt x="118362" y="30230"/>
                    <a:pt x="117192" y="30230"/>
                  </a:cubicBezTo>
                  <a:cubicBezTo>
                    <a:pt x="115555" y="32442"/>
                    <a:pt x="115555" y="32442"/>
                    <a:pt x="115555" y="32442"/>
                  </a:cubicBezTo>
                  <a:cubicBezTo>
                    <a:pt x="103625" y="30783"/>
                    <a:pt x="103625" y="30783"/>
                    <a:pt x="103625" y="30783"/>
                  </a:cubicBezTo>
                  <a:cubicBezTo>
                    <a:pt x="99649" y="28940"/>
                    <a:pt x="99649" y="28940"/>
                    <a:pt x="99649" y="28940"/>
                  </a:cubicBezTo>
                  <a:cubicBezTo>
                    <a:pt x="96608" y="30599"/>
                    <a:pt x="97309" y="29861"/>
                    <a:pt x="94736" y="32073"/>
                  </a:cubicBezTo>
                  <a:cubicBezTo>
                    <a:pt x="87719" y="30599"/>
                    <a:pt x="87719" y="30599"/>
                    <a:pt x="87719" y="30599"/>
                  </a:cubicBezTo>
                  <a:cubicBezTo>
                    <a:pt x="83274" y="32258"/>
                    <a:pt x="83274" y="32258"/>
                    <a:pt x="83274" y="32258"/>
                  </a:cubicBezTo>
                  <a:cubicBezTo>
                    <a:pt x="78128" y="36313"/>
                    <a:pt x="78128" y="36313"/>
                    <a:pt x="78128" y="36313"/>
                  </a:cubicBezTo>
                  <a:cubicBezTo>
                    <a:pt x="69473" y="35944"/>
                    <a:pt x="69473" y="35944"/>
                    <a:pt x="69473" y="35944"/>
                  </a:cubicBezTo>
                  <a:cubicBezTo>
                    <a:pt x="67602" y="33917"/>
                    <a:pt x="67602" y="33917"/>
                    <a:pt x="67602" y="33917"/>
                  </a:cubicBezTo>
                  <a:cubicBezTo>
                    <a:pt x="67134" y="35760"/>
                    <a:pt x="67134" y="35760"/>
                    <a:pt x="67134" y="35760"/>
                  </a:cubicBezTo>
                  <a:cubicBezTo>
                    <a:pt x="69005" y="37603"/>
                    <a:pt x="69005" y="37603"/>
                    <a:pt x="69005" y="37603"/>
                  </a:cubicBezTo>
                  <a:cubicBezTo>
                    <a:pt x="65730" y="38894"/>
                    <a:pt x="65730" y="38894"/>
                    <a:pt x="65730" y="38894"/>
                  </a:cubicBezTo>
                  <a:cubicBezTo>
                    <a:pt x="64561" y="36313"/>
                    <a:pt x="64561" y="36313"/>
                    <a:pt x="64561" y="36313"/>
                  </a:cubicBezTo>
                  <a:cubicBezTo>
                    <a:pt x="61754" y="33548"/>
                    <a:pt x="61754" y="33548"/>
                    <a:pt x="61754" y="33548"/>
                  </a:cubicBezTo>
                  <a:cubicBezTo>
                    <a:pt x="57543" y="32811"/>
                    <a:pt x="57543" y="32811"/>
                    <a:pt x="57543" y="32811"/>
                  </a:cubicBezTo>
                  <a:cubicBezTo>
                    <a:pt x="55204" y="31520"/>
                    <a:pt x="55204" y="31520"/>
                    <a:pt x="55204" y="31520"/>
                  </a:cubicBezTo>
                  <a:cubicBezTo>
                    <a:pt x="54736" y="31336"/>
                    <a:pt x="46081" y="32073"/>
                    <a:pt x="44444" y="32258"/>
                  </a:cubicBezTo>
                  <a:cubicBezTo>
                    <a:pt x="42339" y="31152"/>
                    <a:pt x="42105" y="31152"/>
                    <a:pt x="39766" y="30230"/>
                  </a:cubicBezTo>
                  <a:cubicBezTo>
                    <a:pt x="37426" y="31705"/>
                    <a:pt x="37426" y="31705"/>
                    <a:pt x="37426" y="31705"/>
                  </a:cubicBezTo>
                  <a:cubicBezTo>
                    <a:pt x="37426" y="31705"/>
                    <a:pt x="36257" y="33364"/>
                    <a:pt x="34385" y="33364"/>
                  </a:cubicBezTo>
                  <a:cubicBezTo>
                    <a:pt x="32280" y="33364"/>
                    <a:pt x="32514" y="31152"/>
                    <a:pt x="32514" y="31152"/>
                  </a:cubicBezTo>
                  <a:cubicBezTo>
                    <a:pt x="29473" y="31520"/>
                    <a:pt x="29473" y="31520"/>
                    <a:pt x="29473" y="31520"/>
                  </a:cubicBezTo>
                  <a:cubicBezTo>
                    <a:pt x="25497" y="35944"/>
                    <a:pt x="25497" y="35944"/>
                    <a:pt x="25497" y="35944"/>
                  </a:cubicBezTo>
                  <a:cubicBezTo>
                    <a:pt x="20584" y="39262"/>
                    <a:pt x="20584" y="39262"/>
                    <a:pt x="20584" y="39262"/>
                  </a:cubicBezTo>
                  <a:cubicBezTo>
                    <a:pt x="17777" y="42580"/>
                    <a:pt x="17777" y="42580"/>
                    <a:pt x="17777" y="42580"/>
                  </a:cubicBezTo>
                  <a:cubicBezTo>
                    <a:pt x="12397" y="44239"/>
                    <a:pt x="12397" y="44239"/>
                    <a:pt x="12397" y="44239"/>
                  </a:cubicBezTo>
                  <a:cubicBezTo>
                    <a:pt x="12631" y="45714"/>
                    <a:pt x="12631" y="45714"/>
                    <a:pt x="12631" y="45714"/>
                  </a:cubicBezTo>
                  <a:cubicBezTo>
                    <a:pt x="18011" y="49400"/>
                    <a:pt x="18011" y="49400"/>
                    <a:pt x="18011" y="49400"/>
                  </a:cubicBezTo>
                  <a:cubicBezTo>
                    <a:pt x="14269" y="51428"/>
                    <a:pt x="14269" y="51428"/>
                    <a:pt x="14269" y="51428"/>
                  </a:cubicBezTo>
                  <a:cubicBezTo>
                    <a:pt x="8654" y="46820"/>
                    <a:pt x="10760" y="50322"/>
                    <a:pt x="3742" y="46082"/>
                  </a:cubicBezTo>
                  <a:cubicBezTo>
                    <a:pt x="2573" y="49400"/>
                    <a:pt x="2339" y="48479"/>
                    <a:pt x="3040" y="51244"/>
                  </a:cubicBezTo>
                  <a:cubicBezTo>
                    <a:pt x="0" y="52903"/>
                    <a:pt x="0" y="52903"/>
                    <a:pt x="0" y="52903"/>
                  </a:cubicBezTo>
                  <a:cubicBezTo>
                    <a:pt x="1637" y="57880"/>
                    <a:pt x="467" y="56221"/>
                    <a:pt x="4444" y="59539"/>
                  </a:cubicBezTo>
                  <a:cubicBezTo>
                    <a:pt x="2105" y="63410"/>
                    <a:pt x="2573" y="61751"/>
                    <a:pt x="2807" y="66359"/>
                  </a:cubicBezTo>
                  <a:cubicBezTo>
                    <a:pt x="8187" y="67649"/>
                    <a:pt x="8187" y="67649"/>
                    <a:pt x="8187" y="67649"/>
                  </a:cubicBezTo>
                  <a:cubicBezTo>
                    <a:pt x="9590" y="70230"/>
                    <a:pt x="9590" y="70230"/>
                    <a:pt x="9590" y="70230"/>
                  </a:cubicBezTo>
                  <a:cubicBezTo>
                    <a:pt x="13099" y="71520"/>
                    <a:pt x="13099" y="71520"/>
                    <a:pt x="13099" y="71520"/>
                  </a:cubicBezTo>
                  <a:cubicBezTo>
                    <a:pt x="16608" y="69677"/>
                    <a:pt x="16608" y="69677"/>
                    <a:pt x="16608" y="69677"/>
                  </a:cubicBezTo>
                  <a:cubicBezTo>
                    <a:pt x="21754" y="71705"/>
                    <a:pt x="21754" y="71705"/>
                    <a:pt x="21754" y="71705"/>
                  </a:cubicBezTo>
                  <a:cubicBezTo>
                    <a:pt x="28538" y="75760"/>
                    <a:pt x="28538" y="75760"/>
                    <a:pt x="28538" y="75760"/>
                  </a:cubicBezTo>
                  <a:cubicBezTo>
                    <a:pt x="32514" y="79631"/>
                    <a:pt x="32514" y="79631"/>
                    <a:pt x="32514" y="79631"/>
                  </a:cubicBezTo>
                  <a:cubicBezTo>
                    <a:pt x="30175" y="78156"/>
                    <a:pt x="30175" y="78156"/>
                    <a:pt x="30175" y="78156"/>
                  </a:cubicBezTo>
                  <a:cubicBezTo>
                    <a:pt x="28771" y="78709"/>
                    <a:pt x="28771" y="78709"/>
                    <a:pt x="28771" y="78709"/>
                  </a:cubicBezTo>
                  <a:cubicBezTo>
                    <a:pt x="29707" y="80000"/>
                    <a:pt x="29707" y="80000"/>
                    <a:pt x="29707" y="80000"/>
                  </a:cubicBezTo>
                  <a:cubicBezTo>
                    <a:pt x="35321" y="81290"/>
                    <a:pt x="35321" y="81290"/>
                    <a:pt x="35321" y="81290"/>
                  </a:cubicBezTo>
                  <a:close/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16725" y="921"/>
                    <a:pt x="116725" y="921"/>
                    <a:pt x="116725" y="921"/>
                  </a:cubicBezTo>
                  <a:cubicBezTo>
                    <a:pt x="116257" y="921"/>
                    <a:pt x="109707" y="184"/>
                    <a:pt x="109941" y="1843"/>
                  </a:cubicBezTo>
                  <a:cubicBezTo>
                    <a:pt x="110175" y="2764"/>
                    <a:pt x="111345" y="2949"/>
                    <a:pt x="111345" y="2949"/>
                  </a:cubicBezTo>
                  <a:cubicBezTo>
                    <a:pt x="114385" y="5161"/>
                    <a:pt x="114385" y="5161"/>
                    <a:pt x="114385" y="5161"/>
                  </a:cubicBezTo>
                  <a:cubicBezTo>
                    <a:pt x="114152" y="6451"/>
                    <a:pt x="114152" y="6451"/>
                    <a:pt x="114152" y="6451"/>
                  </a:cubicBezTo>
                  <a:cubicBezTo>
                    <a:pt x="116023" y="6820"/>
                    <a:pt x="116023" y="6820"/>
                    <a:pt x="116023" y="6820"/>
                  </a:cubicBezTo>
                  <a:cubicBezTo>
                    <a:pt x="120000" y="6820"/>
                    <a:pt x="120000" y="6820"/>
                    <a:pt x="120000" y="682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  <a:moveTo>
                    <a:pt x="120000" y="9032"/>
                  </a:moveTo>
                  <a:cubicBezTo>
                    <a:pt x="120000" y="9032"/>
                    <a:pt x="120000" y="9032"/>
                    <a:pt x="120000" y="9032"/>
                  </a:cubicBezTo>
                  <a:cubicBezTo>
                    <a:pt x="117660" y="9216"/>
                    <a:pt x="115087" y="9585"/>
                    <a:pt x="114619" y="9769"/>
                  </a:cubicBezTo>
                  <a:cubicBezTo>
                    <a:pt x="112046" y="11981"/>
                    <a:pt x="112046" y="11981"/>
                    <a:pt x="112046" y="11981"/>
                  </a:cubicBezTo>
                  <a:cubicBezTo>
                    <a:pt x="115087" y="15115"/>
                    <a:pt x="115087" y="15115"/>
                    <a:pt x="115087" y="15115"/>
                  </a:cubicBezTo>
                  <a:cubicBezTo>
                    <a:pt x="114853" y="17142"/>
                    <a:pt x="114853" y="17142"/>
                    <a:pt x="114853" y="17142"/>
                  </a:cubicBezTo>
                  <a:cubicBezTo>
                    <a:pt x="112280" y="18617"/>
                    <a:pt x="112280" y="18617"/>
                    <a:pt x="112280" y="18617"/>
                  </a:cubicBezTo>
                  <a:cubicBezTo>
                    <a:pt x="114385" y="20276"/>
                    <a:pt x="114385" y="20276"/>
                    <a:pt x="114385" y="20276"/>
                  </a:cubicBezTo>
                  <a:cubicBezTo>
                    <a:pt x="118128" y="20276"/>
                    <a:pt x="118128" y="20276"/>
                    <a:pt x="118128" y="20276"/>
                  </a:cubicBezTo>
                  <a:cubicBezTo>
                    <a:pt x="120000" y="21382"/>
                    <a:pt x="120000" y="21382"/>
                    <a:pt x="120000" y="21382"/>
                  </a:cubicBezTo>
                  <a:lnTo>
                    <a:pt x="120000" y="903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17138" rIns="0" bIns="17138"/>
            <a:lstStyle/>
            <a:p>
              <a:pPr defTabSz="3429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sp>
        <p:nvSpPr>
          <p:cNvPr id="50" name="Teardrop 208"/>
          <p:cNvSpPr/>
          <p:nvPr/>
        </p:nvSpPr>
        <p:spPr>
          <a:xfrm rot="15611342">
            <a:off x="8258655" y="1923063"/>
            <a:ext cx="1008062" cy="1052513"/>
          </a:xfrm>
          <a:prstGeom prst="teardrop">
            <a:avLst>
              <a:gd name="adj" fmla="val 19480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50" b="1" dirty="0"/>
              <a:t>EOSC-Nordic</a:t>
            </a:r>
          </a:p>
        </p:txBody>
      </p:sp>
      <p:sp>
        <p:nvSpPr>
          <p:cNvPr id="51" name="Shape 2046"/>
          <p:cNvSpPr/>
          <p:nvPr/>
        </p:nvSpPr>
        <p:spPr>
          <a:xfrm>
            <a:off x="5790092" y="3313714"/>
            <a:ext cx="1016000" cy="131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769" y="94430"/>
                </a:moveTo>
                <a:cubicBezTo>
                  <a:pt x="105769" y="94430"/>
                  <a:pt x="105769" y="94430"/>
                  <a:pt x="105769" y="94430"/>
                </a:cubicBezTo>
                <a:cubicBezTo>
                  <a:pt x="105769" y="95302"/>
                  <a:pt x="105769" y="95302"/>
                  <a:pt x="105769" y="95302"/>
                </a:cubicBezTo>
                <a:cubicBezTo>
                  <a:pt x="106153" y="96755"/>
                  <a:pt x="106153" y="96755"/>
                  <a:pt x="106153" y="96755"/>
                </a:cubicBezTo>
                <a:cubicBezTo>
                  <a:pt x="106153" y="97627"/>
                  <a:pt x="106153" y="97627"/>
                  <a:pt x="106153" y="97627"/>
                </a:cubicBezTo>
                <a:cubicBezTo>
                  <a:pt x="106153" y="97627"/>
                  <a:pt x="105769" y="98208"/>
                  <a:pt x="105384" y="98208"/>
                </a:cubicBezTo>
                <a:cubicBezTo>
                  <a:pt x="105384" y="98208"/>
                  <a:pt x="105000" y="98498"/>
                  <a:pt x="104615" y="98498"/>
                </a:cubicBezTo>
                <a:cubicBezTo>
                  <a:pt x="104230" y="98208"/>
                  <a:pt x="103846" y="97917"/>
                  <a:pt x="103846" y="97917"/>
                </a:cubicBezTo>
                <a:cubicBezTo>
                  <a:pt x="101538" y="97917"/>
                  <a:pt x="101538" y="97917"/>
                  <a:pt x="101538" y="97917"/>
                </a:cubicBezTo>
                <a:cubicBezTo>
                  <a:pt x="101538" y="97917"/>
                  <a:pt x="101538" y="98498"/>
                  <a:pt x="101538" y="98789"/>
                </a:cubicBezTo>
                <a:cubicBezTo>
                  <a:pt x="101153" y="99370"/>
                  <a:pt x="101153" y="99370"/>
                  <a:pt x="101153" y="99370"/>
                </a:cubicBezTo>
                <a:cubicBezTo>
                  <a:pt x="101153" y="100823"/>
                  <a:pt x="101153" y="100823"/>
                  <a:pt x="101153" y="100823"/>
                </a:cubicBezTo>
                <a:cubicBezTo>
                  <a:pt x="99230" y="102276"/>
                  <a:pt x="99230" y="102276"/>
                  <a:pt x="99230" y="102276"/>
                </a:cubicBezTo>
                <a:cubicBezTo>
                  <a:pt x="98846" y="102276"/>
                  <a:pt x="98846" y="102276"/>
                  <a:pt x="98846" y="102276"/>
                </a:cubicBezTo>
                <a:cubicBezTo>
                  <a:pt x="98846" y="102276"/>
                  <a:pt x="98461" y="102566"/>
                  <a:pt x="98461" y="102566"/>
                </a:cubicBezTo>
                <a:cubicBezTo>
                  <a:pt x="98461" y="102566"/>
                  <a:pt x="96538" y="103147"/>
                  <a:pt x="96538" y="103147"/>
                </a:cubicBezTo>
                <a:cubicBezTo>
                  <a:pt x="95769" y="103728"/>
                  <a:pt x="95769" y="103728"/>
                  <a:pt x="95769" y="103728"/>
                </a:cubicBezTo>
                <a:cubicBezTo>
                  <a:pt x="95384" y="103728"/>
                  <a:pt x="95384" y="103728"/>
                  <a:pt x="95384" y="103728"/>
                </a:cubicBezTo>
                <a:cubicBezTo>
                  <a:pt x="95384" y="103728"/>
                  <a:pt x="94230" y="104309"/>
                  <a:pt x="93461" y="104891"/>
                </a:cubicBezTo>
                <a:cubicBezTo>
                  <a:pt x="92307" y="105472"/>
                  <a:pt x="92307" y="105472"/>
                  <a:pt x="92307" y="105472"/>
                </a:cubicBezTo>
                <a:cubicBezTo>
                  <a:pt x="92307" y="105472"/>
                  <a:pt x="92307" y="105472"/>
                  <a:pt x="92307" y="105472"/>
                </a:cubicBezTo>
                <a:cubicBezTo>
                  <a:pt x="92307" y="105472"/>
                  <a:pt x="92307" y="105472"/>
                  <a:pt x="92307" y="105472"/>
                </a:cubicBezTo>
                <a:cubicBezTo>
                  <a:pt x="93076" y="106924"/>
                  <a:pt x="93076" y="106924"/>
                  <a:pt x="93076" y="106924"/>
                </a:cubicBezTo>
                <a:cubicBezTo>
                  <a:pt x="94230" y="107796"/>
                  <a:pt x="94230" y="107796"/>
                  <a:pt x="94230" y="107796"/>
                </a:cubicBezTo>
                <a:cubicBezTo>
                  <a:pt x="95384" y="109249"/>
                  <a:pt x="95384" y="109249"/>
                  <a:pt x="95384" y="109249"/>
                </a:cubicBezTo>
                <a:cubicBezTo>
                  <a:pt x="95384" y="110121"/>
                  <a:pt x="95384" y="110121"/>
                  <a:pt x="95384" y="110121"/>
                </a:cubicBezTo>
                <a:cubicBezTo>
                  <a:pt x="95384" y="110121"/>
                  <a:pt x="94615" y="110702"/>
                  <a:pt x="94615" y="110702"/>
                </a:cubicBezTo>
                <a:cubicBezTo>
                  <a:pt x="94615" y="110992"/>
                  <a:pt x="94230" y="111573"/>
                  <a:pt x="94615" y="111573"/>
                </a:cubicBezTo>
                <a:cubicBezTo>
                  <a:pt x="95000" y="111573"/>
                  <a:pt x="96538" y="111864"/>
                  <a:pt x="96538" y="111864"/>
                </a:cubicBezTo>
                <a:cubicBezTo>
                  <a:pt x="96538" y="111864"/>
                  <a:pt x="96923" y="111864"/>
                  <a:pt x="96923" y="111864"/>
                </a:cubicBezTo>
                <a:cubicBezTo>
                  <a:pt x="97307" y="111864"/>
                  <a:pt x="97307" y="112154"/>
                  <a:pt x="97307" y="112154"/>
                </a:cubicBezTo>
                <a:cubicBezTo>
                  <a:pt x="97307" y="113317"/>
                  <a:pt x="97307" y="113317"/>
                  <a:pt x="97307" y="113317"/>
                </a:cubicBezTo>
                <a:cubicBezTo>
                  <a:pt x="97307" y="113317"/>
                  <a:pt x="97307" y="113607"/>
                  <a:pt x="97307" y="114769"/>
                </a:cubicBezTo>
                <a:cubicBezTo>
                  <a:pt x="97307" y="115932"/>
                  <a:pt x="96923" y="115641"/>
                  <a:pt x="96923" y="115641"/>
                </a:cubicBezTo>
                <a:cubicBezTo>
                  <a:pt x="96923" y="115641"/>
                  <a:pt x="95000" y="115060"/>
                  <a:pt x="95000" y="115060"/>
                </a:cubicBezTo>
                <a:cubicBezTo>
                  <a:pt x="95000" y="115060"/>
                  <a:pt x="94230" y="114479"/>
                  <a:pt x="94230" y="114479"/>
                </a:cubicBezTo>
                <a:cubicBezTo>
                  <a:pt x="93846" y="114188"/>
                  <a:pt x="93846" y="113898"/>
                  <a:pt x="93846" y="113607"/>
                </a:cubicBezTo>
                <a:cubicBezTo>
                  <a:pt x="93846" y="113317"/>
                  <a:pt x="94230" y="112736"/>
                  <a:pt x="94230" y="112736"/>
                </a:cubicBezTo>
                <a:cubicBezTo>
                  <a:pt x="94230" y="112736"/>
                  <a:pt x="92692" y="112445"/>
                  <a:pt x="92692" y="112445"/>
                </a:cubicBezTo>
                <a:cubicBezTo>
                  <a:pt x="92692" y="112445"/>
                  <a:pt x="91538" y="112445"/>
                  <a:pt x="91153" y="112445"/>
                </a:cubicBezTo>
                <a:cubicBezTo>
                  <a:pt x="90769" y="112445"/>
                  <a:pt x="90384" y="113026"/>
                  <a:pt x="90384" y="113026"/>
                </a:cubicBezTo>
                <a:cubicBezTo>
                  <a:pt x="90000" y="113317"/>
                  <a:pt x="89615" y="113026"/>
                  <a:pt x="89230" y="113026"/>
                </a:cubicBezTo>
                <a:cubicBezTo>
                  <a:pt x="89230" y="113026"/>
                  <a:pt x="88846" y="112445"/>
                  <a:pt x="88846" y="112445"/>
                </a:cubicBezTo>
                <a:cubicBezTo>
                  <a:pt x="88461" y="112445"/>
                  <a:pt x="86923" y="112154"/>
                  <a:pt x="86538" y="112154"/>
                </a:cubicBezTo>
                <a:cubicBezTo>
                  <a:pt x="86538" y="112154"/>
                  <a:pt x="85769" y="112154"/>
                  <a:pt x="85000" y="112154"/>
                </a:cubicBezTo>
                <a:cubicBezTo>
                  <a:pt x="84615" y="112445"/>
                  <a:pt x="85000" y="112445"/>
                  <a:pt x="85384" y="113317"/>
                </a:cubicBezTo>
                <a:cubicBezTo>
                  <a:pt x="85384" y="114188"/>
                  <a:pt x="85000" y="113607"/>
                  <a:pt x="84615" y="113607"/>
                </a:cubicBezTo>
                <a:cubicBezTo>
                  <a:pt x="84230" y="113607"/>
                  <a:pt x="84230" y="113607"/>
                  <a:pt x="83461" y="113607"/>
                </a:cubicBezTo>
                <a:cubicBezTo>
                  <a:pt x="82692" y="113607"/>
                  <a:pt x="82307" y="113607"/>
                  <a:pt x="81538" y="113607"/>
                </a:cubicBezTo>
                <a:cubicBezTo>
                  <a:pt x="81153" y="113898"/>
                  <a:pt x="81153" y="113898"/>
                  <a:pt x="81153" y="114188"/>
                </a:cubicBezTo>
                <a:cubicBezTo>
                  <a:pt x="80769" y="114479"/>
                  <a:pt x="80000" y="114479"/>
                  <a:pt x="79615" y="114479"/>
                </a:cubicBezTo>
                <a:cubicBezTo>
                  <a:pt x="79230" y="114479"/>
                  <a:pt x="77692" y="114479"/>
                  <a:pt x="77692" y="114479"/>
                </a:cubicBezTo>
                <a:cubicBezTo>
                  <a:pt x="77307" y="114479"/>
                  <a:pt x="76923" y="115060"/>
                  <a:pt x="76538" y="115351"/>
                </a:cubicBezTo>
                <a:cubicBezTo>
                  <a:pt x="76538" y="115351"/>
                  <a:pt x="75000" y="115351"/>
                  <a:pt x="75000" y="115351"/>
                </a:cubicBezTo>
                <a:cubicBezTo>
                  <a:pt x="74615" y="115641"/>
                  <a:pt x="74615" y="115641"/>
                  <a:pt x="74230" y="115932"/>
                </a:cubicBezTo>
                <a:cubicBezTo>
                  <a:pt x="73461" y="116222"/>
                  <a:pt x="73461" y="116222"/>
                  <a:pt x="73076" y="116803"/>
                </a:cubicBezTo>
                <a:cubicBezTo>
                  <a:pt x="72307" y="117384"/>
                  <a:pt x="72692" y="117094"/>
                  <a:pt x="71153" y="116803"/>
                </a:cubicBezTo>
                <a:cubicBezTo>
                  <a:pt x="70000" y="116803"/>
                  <a:pt x="70769" y="117094"/>
                  <a:pt x="70384" y="117094"/>
                </a:cubicBezTo>
                <a:cubicBezTo>
                  <a:pt x="70000" y="117094"/>
                  <a:pt x="69615" y="117384"/>
                  <a:pt x="69230" y="117675"/>
                </a:cubicBezTo>
                <a:cubicBezTo>
                  <a:pt x="69230" y="117966"/>
                  <a:pt x="68461" y="117384"/>
                  <a:pt x="68076" y="117384"/>
                </a:cubicBezTo>
                <a:cubicBezTo>
                  <a:pt x="67692" y="117675"/>
                  <a:pt x="67692" y="117094"/>
                  <a:pt x="67692" y="116222"/>
                </a:cubicBezTo>
                <a:cubicBezTo>
                  <a:pt x="67307" y="115641"/>
                  <a:pt x="66538" y="115641"/>
                  <a:pt x="66538" y="115641"/>
                </a:cubicBezTo>
                <a:cubicBezTo>
                  <a:pt x="66538" y="115641"/>
                  <a:pt x="65769" y="115641"/>
                  <a:pt x="65769" y="115351"/>
                </a:cubicBezTo>
                <a:cubicBezTo>
                  <a:pt x="65769" y="115060"/>
                  <a:pt x="64230" y="115060"/>
                  <a:pt x="63846" y="115060"/>
                </a:cubicBezTo>
                <a:cubicBezTo>
                  <a:pt x="63846" y="115060"/>
                  <a:pt x="62692" y="115060"/>
                  <a:pt x="62692" y="115060"/>
                </a:cubicBezTo>
                <a:cubicBezTo>
                  <a:pt x="62692" y="115060"/>
                  <a:pt x="61538" y="115060"/>
                  <a:pt x="61538" y="115351"/>
                </a:cubicBezTo>
                <a:cubicBezTo>
                  <a:pt x="61538" y="115351"/>
                  <a:pt x="61153" y="115351"/>
                  <a:pt x="60384" y="115641"/>
                </a:cubicBezTo>
                <a:cubicBezTo>
                  <a:pt x="59230" y="115932"/>
                  <a:pt x="60000" y="115641"/>
                  <a:pt x="60000" y="116222"/>
                </a:cubicBezTo>
                <a:cubicBezTo>
                  <a:pt x="60384" y="116513"/>
                  <a:pt x="60384" y="116803"/>
                  <a:pt x="60384" y="116803"/>
                </a:cubicBezTo>
                <a:cubicBezTo>
                  <a:pt x="60769" y="117094"/>
                  <a:pt x="60384" y="116803"/>
                  <a:pt x="60384" y="117384"/>
                </a:cubicBezTo>
                <a:cubicBezTo>
                  <a:pt x="60000" y="117966"/>
                  <a:pt x="60000" y="117675"/>
                  <a:pt x="60000" y="118256"/>
                </a:cubicBezTo>
                <a:cubicBezTo>
                  <a:pt x="59615" y="118547"/>
                  <a:pt x="59615" y="118256"/>
                  <a:pt x="59230" y="119128"/>
                </a:cubicBezTo>
                <a:cubicBezTo>
                  <a:pt x="58846" y="119709"/>
                  <a:pt x="59230" y="119128"/>
                  <a:pt x="58846" y="119709"/>
                </a:cubicBezTo>
                <a:cubicBezTo>
                  <a:pt x="58461" y="120000"/>
                  <a:pt x="57692" y="119709"/>
                  <a:pt x="56923" y="119418"/>
                </a:cubicBezTo>
                <a:cubicBezTo>
                  <a:pt x="56538" y="119418"/>
                  <a:pt x="56923" y="119128"/>
                  <a:pt x="56923" y="118547"/>
                </a:cubicBezTo>
                <a:cubicBezTo>
                  <a:pt x="57307" y="117966"/>
                  <a:pt x="56923" y="118256"/>
                  <a:pt x="56923" y="117966"/>
                </a:cubicBezTo>
                <a:cubicBezTo>
                  <a:pt x="56923" y="117675"/>
                  <a:pt x="56538" y="117966"/>
                  <a:pt x="55769" y="118256"/>
                </a:cubicBezTo>
                <a:cubicBezTo>
                  <a:pt x="55384" y="118256"/>
                  <a:pt x="55384" y="117675"/>
                  <a:pt x="55769" y="117094"/>
                </a:cubicBezTo>
                <a:cubicBezTo>
                  <a:pt x="55769" y="116513"/>
                  <a:pt x="55384" y="116803"/>
                  <a:pt x="55384" y="116513"/>
                </a:cubicBezTo>
                <a:cubicBezTo>
                  <a:pt x="55384" y="116513"/>
                  <a:pt x="55000" y="116222"/>
                  <a:pt x="54615" y="116222"/>
                </a:cubicBezTo>
                <a:cubicBezTo>
                  <a:pt x="54230" y="116222"/>
                  <a:pt x="53846" y="115932"/>
                  <a:pt x="53846" y="115932"/>
                </a:cubicBezTo>
                <a:cubicBezTo>
                  <a:pt x="53461" y="115641"/>
                  <a:pt x="52692" y="115060"/>
                  <a:pt x="52307" y="114769"/>
                </a:cubicBezTo>
                <a:cubicBezTo>
                  <a:pt x="51538" y="114479"/>
                  <a:pt x="50769" y="114769"/>
                  <a:pt x="50769" y="114769"/>
                </a:cubicBezTo>
                <a:cubicBezTo>
                  <a:pt x="50769" y="114769"/>
                  <a:pt x="50000" y="115351"/>
                  <a:pt x="49230" y="115932"/>
                </a:cubicBezTo>
                <a:cubicBezTo>
                  <a:pt x="49230" y="115932"/>
                  <a:pt x="49230" y="116222"/>
                  <a:pt x="49230" y="116222"/>
                </a:cubicBezTo>
                <a:cubicBezTo>
                  <a:pt x="48846" y="116222"/>
                  <a:pt x="48846" y="116222"/>
                  <a:pt x="48846" y="115932"/>
                </a:cubicBezTo>
                <a:cubicBezTo>
                  <a:pt x="48846" y="115932"/>
                  <a:pt x="48461" y="115641"/>
                  <a:pt x="48461" y="115641"/>
                </a:cubicBezTo>
                <a:cubicBezTo>
                  <a:pt x="48461" y="115641"/>
                  <a:pt x="48461" y="115060"/>
                  <a:pt x="48076" y="115060"/>
                </a:cubicBezTo>
                <a:cubicBezTo>
                  <a:pt x="48076" y="115060"/>
                  <a:pt x="47692" y="115060"/>
                  <a:pt x="47307" y="114769"/>
                </a:cubicBezTo>
                <a:cubicBezTo>
                  <a:pt x="46923" y="114769"/>
                  <a:pt x="46538" y="114479"/>
                  <a:pt x="46538" y="114479"/>
                </a:cubicBezTo>
                <a:cubicBezTo>
                  <a:pt x="46153" y="114479"/>
                  <a:pt x="45384" y="113898"/>
                  <a:pt x="45384" y="113898"/>
                </a:cubicBezTo>
                <a:cubicBezTo>
                  <a:pt x="45384" y="113898"/>
                  <a:pt x="45384" y="113898"/>
                  <a:pt x="45000" y="113898"/>
                </a:cubicBezTo>
                <a:cubicBezTo>
                  <a:pt x="45000" y="113898"/>
                  <a:pt x="44615" y="113607"/>
                  <a:pt x="44615" y="113607"/>
                </a:cubicBezTo>
                <a:cubicBezTo>
                  <a:pt x="44230" y="113607"/>
                  <a:pt x="44230" y="113607"/>
                  <a:pt x="44230" y="113607"/>
                </a:cubicBezTo>
                <a:cubicBezTo>
                  <a:pt x="44230" y="113607"/>
                  <a:pt x="44230" y="113607"/>
                  <a:pt x="44230" y="113607"/>
                </a:cubicBezTo>
                <a:cubicBezTo>
                  <a:pt x="43846" y="113607"/>
                  <a:pt x="43846" y="113607"/>
                  <a:pt x="43461" y="113317"/>
                </a:cubicBezTo>
                <a:cubicBezTo>
                  <a:pt x="42692" y="113317"/>
                  <a:pt x="43076" y="113317"/>
                  <a:pt x="42307" y="113317"/>
                </a:cubicBezTo>
                <a:cubicBezTo>
                  <a:pt x="41923" y="113317"/>
                  <a:pt x="41538" y="113317"/>
                  <a:pt x="41538" y="113317"/>
                </a:cubicBezTo>
                <a:cubicBezTo>
                  <a:pt x="41538" y="113317"/>
                  <a:pt x="41153" y="113026"/>
                  <a:pt x="40384" y="113026"/>
                </a:cubicBezTo>
                <a:cubicBezTo>
                  <a:pt x="40000" y="113317"/>
                  <a:pt x="39230" y="113607"/>
                  <a:pt x="38846" y="113607"/>
                </a:cubicBezTo>
                <a:cubicBezTo>
                  <a:pt x="38846" y="113607"/>
                  <a:pt x="38461" y="113317"/>
                  <a:pt x="38461" y="113317"/>
                </a:cubicBezTo>
                <a:cubicBezTo>
                  <a:pt x="38461" y="113317"/>
                  <a:pt x="38461" y="113026"/>
                  <a:pt x="38461" y="113026"/>
                </a:cubicBezTo>
                <a:cubicBezTo>
                  <a:pt x="38461" y="113026"/>
                  <a:pt x="38076" y="112736"/>
                  <a:pt x="37692" y="112445"/>
                </a:cubicBezTo>
                <a:cubicBezTo>
                  <a:pt x="37692" y="112445"/>
                  <a:pt x="37307" y="112445"/>
                  <a:pt x="37307" y="112445"/>
                </a:cubicBezTo>
                <a:cubicBezTo>
                  <a:pt x="37307" y="112445"/>
                  <a:pt x="37307" y="112445"/>
                  <a:pt x="37307" y="112736"/>
                </a:cubicBezTo>
                <a:cubicBezTo>
                  <a:pt x="37307" y="113026"/>
                  <a:pt x="38076" y="113026"/>
                  <a:pt x="37307" y="113026"/>
                </a:cubicBezTo>
                <a:cubicBezTo>
                  <a:pt x="36923" y="112736"/>
                  <a:pt x="36538" y="112736"/>
                  <a:pt x="36538" y="112736"/>
                </a:cubicBezTo>
                <a:cubicBezTo>
                  <a:pt x="35384" y="113026"/>
                  <a:pt x="35384" y="113026"/>
                  <a:pt x="35384" y="113026"/>
                </a:cubicBezTo>
                <a:cubicBezTo>
                  <a:pt x="35769" y="112736"/>
                  <a:pt x="35769" y="112736"/>
                  <a:pt x="35769" y="112736"/>
                </a:cubicBezTo>
                <a:cubicBezTo>
                  <a:pt x="35769" y="112736"/>
                  <a:pt x="36153" y="112736"/>
                  <a:pt x="36153" y="112736"/>
                </a:cubicBezTo>
                <a:cubicBezTo>
                  <a:pt x="36153" y="112445"/>
                  <a:pt x="36153" y="112445"/>
                  <a:pt x="36153" y="112445"/>
                </a:cubicBezTo>
                <a:cubicBezTo>
                  <a:pt x="36153" y="112445"/>
                  <a:pt x="36153" y="112154"/>
                  <a:pt x="36153" y="112154"/>
                </a:cubicBezTo>
                <a:cubicBezTo>
                  <a:pt x="36538" y="112154"/>
                  <a:pt x="36923" y="111864"/>
                  <a:pt x="36538" y="111864"/>
                </a:cubicBezTo>
                <a:cubicBezTo>
                  <a:pt x="36153" y="111864"/>
                  <a:pt x="35769" y="111864"/>
                  <a:pt x="35769" y="111864"/>
                </a:cubicBezTo>
                <a:cubicBezTo>
                  <a:pt x="35769" y="111573"/>
                  <a:pt x="35769" y="111573"/>
                  <a:pt x="35769" y="111573"/>
                </a:cubicBezTo>
                <a:cubicBezTo>
                  <a:pt x="35769" y="111573"/>
                  <a:pt x="35384" y="111283"/>
                  <a:pt x="35384" y="111283"/>
                </a:cubicBezTo>
                <a:cubicBezTo>
                  <a:pt x="35384" y="111573"/>
                  <a:pt x="35384" y="111864"/>
                  <a:pt x="35384" y="111864"/>
                </a:cubicBezTo>
                <a:cubicBezTo>
                  <a:pt x="35000" y="111864"/>
                  <a:pt x="35000" y="111864"/>
                  <a:pt x="35000" y="111573"/>
                </a:cubicBezTo>
                <a:cubicBezTo>
                  <a:pt x="35000" y="111283"/>
                  <a:pt x="35000" y="111283"/>
                  <a:pt x="35000" y="111283"/>
                </a:cubicBezTo>
                <a:cubicBezTo>
                  <a:pt x="34615" y="111283"/>
                  <a:pt x="34230" y="111283"/>
                  <a:pt x="34230" y="111283"/>
                </a:cubicBezTo>
                <a:cubicBezTo>
                  <a:pt x="34230" y="111283"/>
                  <a:pt x="34615" y="111573"/>
                  <a:pt x="33846" y="111573"/>
                </a:cubicBezTo>
                <a:cubicBezTo>
                  <a:pt x="33461" y="111573"/>
                  <a:pt x="33076" y="111864"/>
                  <a:pt x="32692" y="111864"/>
                </a:cubicBezTo>
                <a:cubicBezTo>
                  <a:pt x="32307" y="112154"/>
                  <a:pt x="32307" y="112445"/>
                  <a:pt x="32307" y="112445"/>
                </a:cubicBezTo>
                <a:cubicBezTo>
                  <a:pt x="32307" y="112736"/>
                  <a:pt x="31538" y="112736"/>
                  <a:pt x="31538" y="113026"/>
                </a:cubicBezTo>
                <a:cubicBezTo>
                  <a:pt x="31923" y="113026"/>
                  <a:pt x="31538" y="113026"/>
                  <a:pt x="32307" y="113317"/>
                </a:cubicBezTo>
                <a:cubicBezTo>
                  <a:pt x="32692" y="113317"/>
                  <a:pt x="32692" y="113317"/>
                  <a:pt x="33076" y="113317"/>
                </a:cubicBezTo>
                <a:cubicBezTo>
                  <a:pt x="33461" y="113607"/>
                  <a:pt x="33846" y="113317"/>
                  <a:pt x="33846" y="113317"/>
                </a:cubicBezTo>
                <a:cubicBezTo>
                  <a:pt x="33846" y="113317"/>
                  <a:pt x="33846" y="113317"/>
                  <a:pt x="34230" y="113607"/>
                </a:cubicBezTo>
                <a:cubicBezTo>
                  <a:pt x="34230" y="113607"/>
                  <a:pt x="34615" y="113317"/>
                  <a:pt x="34615" y="113607"/>
                </a:cubicBezTo>
                <a:cubicBezTo>
                  <a:pt x="34615" y="113898"/>
                  <a:pt x="35000" y="114188"/>
                  <a:pt x="34615" y="114188"/>
                </a:cubicBezTo>
                <a:cubicBezTo>
                  <a:pt x="34230" y="114188"/>
                  <a:pt x="33846" y="114479"/>
                  <a:pt x="33846" y="114188"/>
                </a:cubicBezTo>
                <a:cubicBezTo>
                  <a:pt x="33846" y="114188"/>
                  <a:pt x="33846" y="113898"/>
                  <a:pt x="33461" y="113898"/>
                </a:cubicBezTo>
                <a:cubicBezTo>
                  <a:pt x="33461" y="113898"/>
                  <a:pt x="33076" y="113898"/>
                  <a:pt x="33076" y="113898"/>
                </a:cubicBezTo>
                <a:cubicBezTo>
                  <a:pt x="32692" y="114479"/>
                  <a:pt x="32692" y="114479"/>
                  <a:pt x="32692" y="114479"/>
                </a:cubicBezTo>
                <a:cubicBezTo>
                  <a:pt x="32692" y="114479"/>
                  <a:pt x="32692" y="114769"/>
                  <a:pt x="32307" y="114769"/>
                </a:cubicBezTo>
                <a:cubicBezTo>
                  <a:pt x="31923" y="114769"/>
                  <a:pt x="32307" y="114769"/>
                  <a:pt x="31538" y="114769"/>
                </a:cubicBezTo>
                <a:cubicBezTo>
                  <a:pt x="30769" y="114769"/>
                  <a:pt x="30769" y="114479"/>
                  <a:pt x="30384" y="114479"/>
                </a:cubicBezTo>
                <a:cubicBezTo>
                  <a:pt x="30384" y="114479"/>
                  <a:pt x="30384" y="114479"/>
                  <a:pt x="30000" y="114479"/>
                </a:cubicBezTo>
                <a:cubicBezTo>
                  <a:pt x="30000" y="114479"/>
                  <a:pt x="29230" y="113898"/>
                  <a:pt x="28846" y="114479"/>
                </a:cubicBezTo>
                <a:cubicBezTo>
                  <a:pt x="28461" y="114769"/>
                  <a:pt x="28076" y="115060"/>
                  <a:pt x="28076" y="115060"/>
                </a:cubicBezTo>
                <a:cubicBezTo>
                  <a:pt x="26923" y="115060"/>
                  <a:pt x="26923" y="115060"/>
                  <a:pt x="26923" y="115060"/>
                </a:cubicBezTo>
                <a:cubicBezTo>
                  <a:pt x="26923" y="115060"/>
                  <a:pt x="26538" y="115060"/>
                  <a:pt x="26153" y="115060"/>
                </a:cubicBezTo>
                <a:cubicBezTo>
                  <a:pt x="25769" y="115060"/>
                  <a:pt x="25384" y="115060"/>
                  <a:pt x="25384" y="115060"/>
                </a:cubicBezTo>
                <a:cubicBezTo>
                  <a:pt x="25000" y="115351"/>
                  <a:pt x="24615" y="114479"/>
                  <a:pt x="24615" y="114479"/>
                </a:cubicBezTo>
                <a:cubicBezTo>
                  <a:pt x="24615" y="114479"/>
                  <a:pt x="25000" y="113898"/>
                  <a:pt x="23846" y="114479"/>
                </a:cubicBezTo>
                <a:cubicBezTo>
                  <a:pt x="22692" y="115060"/>
                  <a:pt x="22307" y="115060"/>
                  <a:pt x="22307" y="115060"/>
                </a:cubicBezTo>
                <a:cubicBezTo>
                  <a:pt x="22307" y="115060"/>
                  <a:pt x="21923" y="115060"/>
                  <a:pt x="21923" y="115351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538" y="115060"/>
                  <a:pt x="21538" y="115060"/>
                  <a:pt x="21538" y="114769"/>
                </a:cubicBezTo>
                <a:cubicBezTo>
                  <a:pt x="21538" y="114769"/>
                  <a:pt x="21538" y="114769"/>
                  <a:pt x="21538" y="114769"/>
                </a:cubicBezTo>
                <a:cubicBezTo>
                  <a:pt x="21538" y="114769"/>
                  <a:pt x="21153" y="114769"/>
                  <a:pt x="21153" y="114479"/>
                </a:cubicBezTo>
                <a:cubicBezTo>
                  <a:pt x="20384" y="113898"/>
                  <a:pt x="19230" y="112736"/>
                  <a:pt x="19230" y="112736"/>
                </a:cubicBezTo>
                <a:cubicBezTo>
                  <a:pt x="20000" y="111573"/>
                  <a:pt x="20000" y="111573"/>
                  <a:pt x="20000" y="111573"/>
                </a:cubicBezTo>
                <a:cubicBezTo>
                  <a:pt x="20000" y="111573"/>
                  <a:pt x="20384" y="109539"/>
                  <a:pt x="20384" y="108958"/>
                </a:cubicBezTo>
                <a:cubicBezTo>
                  <a:pt x="20384" y="108668"/>
                  <a:pt x="20384" y="106924"/>
                  <a:pt x="20384" y="106924"/>
                </a:cubicBezTo>
                <a:cubicBezTo>
                  <a:pt x="20384" y="106924"/>
                  <a:pt x="18846" y="106634"/>
                  <a:pt x="20000" y="105762"/>
                </a:cubicBezTo>
                <a:cubicBezTo>
                  <a:pt x="21153" y="104600"/>
                  <a:pt x="22307" y="103147"/>
                  <a:pt x="22307" y="103147"/>
                </a:cubicBezTo>
                <a:cubicBezTo>
                  <a:pt x="22307" y="100242"/>
                  <a:pt x="22307" y="100242"/>
                  <a:pt x="22307" y="100242"/>
                </a:cubicBezTo>
                <a:cubicBezTo>
                  <a:pt x="22307" y="100242"/>
                  <a:pt x="21153" y="99370"/>
                  <a:pt x="22692" y="98789"/>
                </a:cubicBezTo>
                <a:cubicBezTo>
                  <a:pt x="24230" y="97917"/>
                  <a:pt x="26923" y="95302"/>
                  <a:pt x="26923" y="95302"/>
                </a:cubicBezTo>
                <a:cubicBezTo>
                  <a:pt x="29615" y="92978"/>
                  <a:pt x="29615" y="92978"/>
                  <a:pt x="29615" y="92978"/>
                </a:cubicBezTo>
                <a:cubicBezTo>
                  <a:pt x="25000" y="92106"/>
                  <a:pt x="25000" y="92106"/>
                  <a:pt x="25000" y="92106"/>
                </a:cubicBezTo>
                <a:cubicBezTo>
                  <a:pt x="22307" y="91815"/>
                  <a:pt x="22307" y="91815"/>
                  <a:pt x="22307" y="91815"/>
                </a:cubicBezTo>
                <a:cubicBezTo>
                  <a:pt x="20384" y="90944"/>
                  <a:pt x="20384" y="90944"/>
                  <a:pt x="20384" y="90944"/>
                </a:cubicBezTo>
                <a:cubicBezTo>
                  <a:pt x="19230" y="89491"/>
                  <a:pt x="19230" y="89491"/>
                  <a:pt x="19230" y="89491"/>
                </a:cubicBezTo>
                <a:cubicBezTo>
                  <a:pt x="18076" y="90072"/>
                  <a:pt x="18076" y="90072"/>
                  <a:pt x="18076" y="90072"/>
                </a:cubicBezTo>
                <a:cubicBezTo>
                  <a:pt x="16923" y="90653"/>
                  <a:pt x="16923" y="90653"/>
                  <a:pt x="16923" y="90653"/>
                </a:cubicBezTo>
                <a:cubicBezTo>
                  <a:pt x="14230" y="90363"/>
                  <a:pt x="14230" y="90363"/>
                  <a:pt x="14230" y="90363"/>
                </a:cubicBezTo>
                <a:cubicBezTo>
                  <a:pt x="12307" y="88910"/>
                  <a:pt x="12307" y="88910"/>
                  <a:pt x="12307" y="88910"/>
                </a:cubicBezTo>
                <a:cubicBezTo>
                  <a:pt x="10769" y="89782"/>
                  <a:pt x="10769" y="89782"/>
                  <a:pt x="10769" y="89782"/>
                </a:cubicBezTo>
                <a:cubicBezTo>
                  <a:pt x="9230" y="88910"/>
                  <a:pt x="9230" y="88910"/>
                  <a:pt x="9230" y="88910"/>
                </a:cubicBezTo>
                <a:cubicBezTo>
                  <a:pt x="8076" y="87457"/>
                  <a:pt x="8076" y="87457"/>
                  <a:pt x="8076" y="87457"/>
                </a:cubicBezTo>
                <a:cubicBezTo>
                  <a:pt x="7692" y="86295"/>
                  <a:pt x="7692" y="86295"/>
                  <a:pt x="7692" y="86295"/>
                </a:cubicBezTo>
                <a:cubicBezTo>
                  <a:pt x="5769" y="84842"/>
                  <a:pt x="5769" y="84842"/>
                  <a:pt x="5769" y="84842"/>
                </a:cubicBezTo>
                <a:cubicBezTo>
                  <a:pt x="5000" y="84842"/>
                  <a:pt x="5000" y="84842"/>
                  <a:pt x="5000" y="84842"/>
                </a:cubicBezTo>
                <a:cubicBezTo>
                  <a:pt x="5000" y="84552"/>
                  <a:pt x="5000" y="84552"/>
                  <a:pt x="5000" y="84552"/>
                </a:cubicBezTo>
                <a:cubicBezTo>
                  <a:pt x="4615" y="82808"/>
                  <a:pt x="4615" y="82808"/>
                  <a:pt x="4615" y="82808"/>
                </a:cubicBezTo>
                <a:cubicBezTo>
                  <a:pt x="5769" y="82227"/>
                  <a:pt x="5769" y="82227"/>
                  <a:pt x="5769" y="82227"/>
                </a:cubicBezTo>
                <a:cubicBezTo>
                  <a:pt x="6538" y="81355"/>
                  <a:pt x="6538" y="81355"/>
                  <a:pt x="6538" y="81355"/>
                </a:cubicBezTo>
                <a:cubicBezTo>
                  <a:pt x="7307" y="80484"/>
                  <a:pt x="7307" y="80484"/>
                  <a:pt x="7307" y="80484"/>
                </a:cubicBezTo>
                <a:cubicBezTo>
                  <a:pt x="6923" y="79322"/>
                  <a:pt x="6923" y="79322"/>
                  <a:pt x="6923" y="79322"/>
                </a:cubicBezTo>
                <a:cubicBezTo>
                  <a:pt x="6923" y="79322"/>
                  <a:pt x="5384" y="79322"/>
                  <a:pt x="5000" y="79031"/>
                </a:cubicBezTo>
                <a:cubicBezTo>
                  <a:pt x="4615" y="79031"/>
                  <a:pt x="3461" y="78450"/>
                  <a:pt x="3461" y="78450"/>
                </a:cubicBezTo>
                <a:cubicBezTo>
                  <a:pt x="3076" y="76997"/>
                  <a:pt x="3076" y="76997"/>
                  <a:pt x="3076" y="76997"/>
                </a:cubicBezTo>
                <a:cubicBezTo>
                  <a:pt x="2307" y="76125"/>
                  <a:pt x="2307" y="76125"/>
                  <a:pt x="2307" y="76125"/>
                </a:cubicBezTo>
                <a:cubicBezTo>
                  <a:pt x="1923" y="74673"/>
                  <a:pt x="1923" y="74673"/>
                  <a:pt x="1923" y="74673"/>
                </a:cubicBezTo>
                <a:cubicBezTo>
                  <a:pt x="2307" y="73220"/>
                  <a:pt x="2307" y="73220"/>
                  <a:pt x="2307" y="73220"/>
                </a:cubicBezTo>
                <a:cubicBezTo>
                  <a:pt x="2307" y="73220"/>
                  <a:pt x="2307" y="73220"/>
                  <a:pt x="2307" y="73220"/>
                </a:cubicBezTo>
                <a:cubicBezTo>
                  <a:pt x="2307" y="73220"/>
                  <a:pt x="2307" y="73220"/>
                  <a:pt x="2307" y="73220"/>
                </a:cubicBezTo>
                <a:cubicBezTo>
                  <a:pt x="2692" y="73220"/>
                  <a:pt x="2692" y="73220"/>
                  <a:pt x="2692" y="73220"/>
                </a:cubicBezTo>
                <a:cubicBezTo>
                  <a:pt x="3076" y="72639"/>
                  <a:pt x="3076" y="72639"/>
                  <a:pt x="3076" y="72639"/>
                </a:cubicBezTo>
                <a:cubicBezTo>
                  <a:pt x="3076" y="72348"/>
                  <a:pt x="3076" y="72348"/>
                  <a:pt x="3076" y="72348"/>
                </a:cubicBezTo>
                <a:cubicBezTo>
                  <a:pt x="3076" y="72348"/>
                  <a:pt x="3461" y="72058"/>
                  <a:pt x="3846" y="72058"/>
                </a:cubicBezTo>
                <a:cubicBezTo>
                  <a:pt x="3846" y="72058"/>
                  <a:pt x="4230" y="72058"/>
                  <a:pt x="4230" y="72058"/>
                </a:cubicBezTo>
                <a:cubicBezTo>
                  <a:pt x="4615" y="72058"/>
                  <a:pt x="4615" y="71186"/>
                  <a:pt x="4615" y="71186"/>
                </a:cubicBezTo>
                <a:cubicBezTo>
                  <a:pt x="5384" y="71186"/>
                  <a:pt x="5384" y="71186"/>
                  <a:pt x="5384" y="71186"/>
                </a:cubicBezTo>
                <a:cubicBezTo>
                  <a:pt x="5384" y="71186"/>
                  <a:pt x="5769" y="70895"/>
                  <a:pt x="5769" y="70895"/>
                </a:cubicBezTo>
                <a:cubicBezTo>
                  <a:pt x="5769" y="70605"/>
                  <a:pt x="5769" y="70314"/>
                  <a:pt x="5769" y="70314"/>
                </a:cubicBezTo>
                <a:cubicBezTo>
                  <a:pt x="5769" y="70314"/>
                  <a:pt x="6153" y="69733"/>
                  <a:pt x="6153" y="69443"/>
                </a:cubicBezTo>
                <a:cubicBezTo>
                  <a:pt x="6153" y="69152"/>
                  <a:pt x="5769" y="68861"/>
                  <a:pt x="5769" y="68861"/>
                </a:cubicBezTo>
                <a:cubicBezTo>
                  <a:pt x="5769" y="68861"/>
                  <a:pt x="5384" y="68280"/>
                  <a:pt x="5000" y="68280"/>
                </a:cubicBezTo>
                <a:cubicBezTo>
                  <a:pt x="5000" y="68280"/>
                  <a:pt x="4230" y="68280"/>
                  <a:pt x="4230" y="68280"/>
                </a:cubicBezTo>
                <a:cubicBezTo>
                  <a:pt x="3846" y="68280"/>
                  <a:pt x="3461" y="67699"/>
                  <a:pt x="3461" y="67699"/>
                </a:cubicBezTo>
                <a:cubicBezTo>
                  <a:pt x="3461" y="67699"/>
                  <a:pt x="3846" y="67409"/>
                  <a:pt x="3846" y="67118"/>
                </a:cubicBezTo>
                <a:cubicBezTo>
                  <a:pt x="4230" y="67118"/>
                  <a:pt x="4230" y="66246"/>
                  <a:pt x="4230" y="66246"/>
                </a:cubicBezTo>
                <a:cubicBezTo>
                  <a:pt x="4230" y="66246"/>
                  <a:pt x="3846" y="65956"/>
                  <a:pt x="3461" y="65956"/>
                </a:cubicBezTo>
                <a:cubicBezTo>
                  <a:pt x="3461" y="65956"/>
                  <a:pt x="2692" y="65956"/>
                  <a:pt x="2692" y="65956"/>
                </a:cubicBezTo>
                <a:cubicBezTo>
                  <a:pt x="2692" y="65084"/>
                  <a:pt x="2692" y="65084"/>
                  <a:pt x="2692" y="65084"/>
                </a:cubicBezTo>
                <a:cubicBezTo>
                  <a:pt x="2692" y="65084"/>
                  <a:pt x="1923" y="64794"/>
                  <a:pt x="1538" y="64794"/>
                </a:cubicBezTo>
                <a:cubicBezTo>
                  <a:pt x="1538" y="64794"/>
                  <a:pt x="1538" y="64503"/>
                  <a:pt x="1153" y="64503"/>
                </a:cubicBezTo>
                <a:cubicBezTo>
                  <a:pt x="1538" y="64503"/>
                  <a:pt x="1538" y="64503"/>
                  <a:pt x="1538" y="64503"/>
                </a:cubicBezTo>
                <a:cubicBezTo>
                  <a:pt x="1538" y="64503"/>
                  <a:pt x="1538" y="64503"/>
                  <a:pt x="1538" y="64503"/>
                </a:cubicBezTo>
                <a:cubicBezTo>
                  <a:pt x="1538" y="64213"/>
                  <a:pt x="1153" y="63922"/>
                  <a:pt x="1153" y="63631"/>
                </a:cubicBezTo>
                <a:cubicBezTo>
                  <a:pt x="1153" y="63631"/>
                  <a:pt x="1538" y="63631"/>
                  <a:pt x="1538" y="63631"/>
                </a:cubicBezTo>
                <a:cubicBezTo>
                  <a:pt x="1538" y="63631"/>
                  <a:pt x="1538" y="63341"/>
                  <a:pt x="1923" y="63050"/>
                </a:cubicBezTo>
                <a:cubicBezTo>
                  <a:pt x="1923" y="63050"/>
                  <a:pt x="1923" y="63050"/>
                  <a:pt x="2307" y="63050"/>
                </a:cubicBezTo>
                <a:cubicBezTo>
                  <a:pt x="2307" y="63050"/>
                  <a:pt x="2307" y="62760"/>
                  <a:pt x="2692" y="62760"/>
                </a:cubicBezTo>
                <a:cubicBezTo>
                  <a:pt x="2692" y="62469"/>
                  <a:pt x="2692" y="61888"/>
                  <a:pt x="2692" y="61888"/>
                </a:cubicBezTo>
                <a:cubicBezTo>
                  <a:pt x="2692" y="61888"/>
                  <a:pt x="2692" y="61888"/>
                  <a:pt x="2307" y="61598"/>
                </a:cubicBezTo>
                <a:cubicBezTo>
                  <a:pt x="1923" y="61598"/>
                  <a:pt x="1923" y="61598"/>
                  <a:pt x="1923" y="61307"/>
                </a:cubicBezTo>
                <a:cubicBezTo>
                  <a:pt x="1538" y="61307"/>
                  <a:pt x="1923" y="61016"/>
                  <a:pt x="1923" y="61016"/>
                </a:cubicBezTo>
                <a:cubicBezTo>
                  <a:pt x="1923" y="61016"/>
                  <a:pt x="1153" y="60726"/>
                  <a:pt x="1153" y="60726"/>
                </a:cubicBezTo>
                <a:cubicBezTo>
                  <a:pt x="1153" y="60726"/>
                  <a:pt x="384" y="60726"/>
                  <a:pt x="384" y="60726"/>
                </a:cubicBezTo>
                <a:cubicBezTo>
                  <a:pt x="384" y="60726"/>
                  <a:pt x="384" y="60726"/>
                  <a:pt x="384" y="60726"/>
                </a:cubicBezTo>
                <a:cubicBezTo>
                  <a:pt x="384" y="60145"/>
                  <a:pt x="384" y="60145"/>
                  <a:pt x="384" y="60145"/>
                </a:cubicBezTo>
                <a:cubicBezTo>
                  <a:pt x="0" y="59564"/>
                  <a:pt x="0" y="59564"/>
                  <a:pt x="0" y="59564"/>
                </a:cubicBezTo>
                <a:cubicBezTo>
                  <a:pt x="384" y="59273"/>
                  <a:pt x="384" y="59273"/>
                  <a:pt x="384" y="59273"/>
                </a:cubicBezTo>
                <a:cubicBezTo>
                  <a:pt x="1153" y="59854"/>
                  <a:pt x="1153" y="59854"/>
                  <a:pt x="1153" y="59854"/>
                </a:cubicBezTo>
                <a:cubicBezTo>
                  <a:pt x="1153" y="59854"/>
                  <a:pt x="1153" y="59564"/>
                  <a:pt x="1153" y="59273"/>
                </a:cubicBezTo>
                <a:cubicBezTo>
                  <a:pt x="1538" y="59273"/>
                  <a:pt x="1923" y="58692"/>
                  <a:pt x="1923" y="58692"/>
                </a:cubicBezTo>
                <a:cubicBezTo>
                  <a:pt x="2692" y="58692"/>
                  <a:pt x="2692" y="58692"/>
                  <a:pt x="2692" y="58692"/>
                </a:cubicBezTo>
                <a:cubicBezTo>
                  <a:pt x="2692" y="58692"/>
                  <a:pt x="4230" y="58692"/>
                  <a:pt x="4230" y="58692"/>
                </a:cubicBezTo>
                <a:cubicBezTo>
                  <a:pt x="4615" y="58401"/>
                  <a:pt x="3846" y="57820"/>
                  <a:pt x="3846" y="57820"/>
                </a:cubicBezTo>
                <a:cubicBezTo>
                  <a:pt x="3846" y="57820"/>
                  <a:pt x="3076" y="58401"/>
                  <a:pt x="3076" y="58401"/>
                </a:cubicBezTo>
                <a:cubicBezTo>
                  <a:pt x="2692" y="58401"/>
                  <a:pt x="2692" y="57530"/>
                  <a:pt x="2692" y="57530"/>
                </a:cubicBezTo>
                <a:cubicBezTo>
                  <a:pt x="2692" y="56949"/>
                  <a:pt x="2692" y="56949"/>
                  <a:pt x="2692" y="56949"/>
                </a:cubicBezTo>
                <a:cubicBezTo>
                  <a:pt x="3461" y="56658"/>
                  <a:pt x="3461" y="56658"/>
                  <a:pt x="3461" y="56658"/>
                </a:cubicBezTo>
                <a:cubicBezTo>
                  <a:pt x="3846" y="56077"/>
                  <a:pt x="3846" y="56077"/>
                  <a:pt x="3846" y="56077"/>
                </a:cubicBezTo>
                <a:cubicBezTo>
                  <a:pt x="3846" y="56077"/>
                  <a:pt x="4615" y="55496"/>
                  <a:pt x="4615" y="55496"/>
                </a:cubicBezTo>
                <a:cubicBezTo>
                  <a:pt x="5000" y="55205"/>
                  <a:pt x="4615" y="54624"/>
                  <a:pt x="4615" y="54624"/>
                </a:cubicBezTo>
                <a:cubicBezTo>
                  <a:pt x="5000" y="53753"/>
                  <a:pt x="5000" y="53753"/>
                  <a:pt x="5000" y="53753"/>
                </a:cubicBezTo>
                <a:cubicBezTo>
                  <a:pt x="4230" y="52881"/>
                  <a:pt x="4230" y="52881"/>
                  <a:pt x="4230" y="52881"/>
                </a:cubicBezTo>
                <a:cubicBezTo>
                  <a:pt x="4230" y="52009"/>
                  <a:pt x="4230" y="52009"/>
                  <a:pt x="4230" y="52009"/>
                </a:cubicBezTo>
                <a:cubicBezTo>
                  <a:pt x="3461" y="51138"/>
                  <a:pt x="3461" y="51138"/>
                  <a:pt x="3461" y="51138"/>
                </a:cubicBezTo>
                <a:cubicBezTo>
                  <a:pt x="3461" y="50847"/>
                  <a:pt x="3461" y="50847"/>
                  <a:pt x="3461" y="50847"/>
                </a:cubicBezTo>
                <a:cubicBezTo>
                  <a:pt x="3076" y="50266"/>
                  <a:pt x="3076" y="50266"/>
                  <a:pt x="3076" y="50266"/>
                </a:cubicBezTo>
                <a:cubicBezTo>
                  <a:pt x="3076" y="49685"/>
                  <a:pt x="3076" y="49685"/>
                  <a:pt x="3076" y="49685"/>
                </a:cubicBezTo>
                <a:cubicBezTo>
                  <a:pt x="3076" y="49685"/>
                  <a:pt x="2307" y="49104"/>
                  <a:pt x="1923" y="49104"/>
                </a:cubicBezTo>
                <a:cubicBezTo>
                  <a:pt x="1538" y="49104"/>
                  <a:pt x="1923" y="48813"/>
                  <a:pt x="1923" y="48813"/>
                </a:cubicBezTo>
                <a:cubicBezTo>
                  <a:pt x="1923" y="48232"/>
                  <a:pt x="1923" y="48232"/>
                  <a:pt x="1923" y="48232"/>
                </a:cubicBezTo>
                <a:cubicBezTo>
                  <a:pt x="1923" y="47360"/>
                  <a:pt x="1923" y="47360"/>
                  <a:pt x="1923" y="47360"/>
                </a:cubicBezTo>
                <a:cubicBezTo>
                  <a:pt x="3846" y="47651"/>
                  <a:pt x="3846" y="47651"/>
                  <a:pt x="3846" y="47651"/>
                </a:cubicBezTo>
                <a:cubicBezTo>
                  <a:pt x="4615" y="47651"/>
                  <a:pt x="4615" y="47651"/>
                  <a:pt x="4615" y="47651"/>
                </a:cubicBezTo>
                <a:cubicBezTo>
                  <a:pt x="3461" y="47070"/>
                  <a:pt x="3461" y="47070"/>
                  <a:pt x="3461" y="47070"/>
                </a:cubicBezTo>
                <a:cubicBezTo>
                  <a:pt x="4615" y="46779"/>
                  <a:pt x="4615" y="46779"/>
                  <a:pt x="4615" y="46779"/>
                </a:cubicBezTo>
                <a:cubicBezTo>
                  <a:pt x="5384" y="47360"/>
                  <a:pt x="5384" y="47360"/>
                  <a:pt x="5384" y="47360"/>
                </a:cubicBezTo>
                <a:cubicBezTo>
                  <a:pt x="6538" y="47651"/>
                  <a:pt x="6538" y="47651"/>
                  <a:pt x="6538" y="47651"/>
                </a:cubicBezTo>
                <a:cubicBezTo>
                  <a:pt x="6923" y="48232"/>
                  <a:pt x="6923" y="48232"/>
                  <a:pt x="6923" y="48232"/>
                </a:cubicBezTo>
                <a:cubicBezTo>
                  <a:pt x="7307" y="47651"/>
                  <a:pt x="7307" y="47651"/>
                  <a:pt x="7307" y="47651"/>
                </a:cubicBezTo>
                <a:cubicBezTo>
                  <a:pt x="8461" y="47651"/>
                  <a:pt x="8461" y="47651"/>
                  <a:pt x="8461" y="47651"/>
                </a:cubicBezTo>
                <a:cubicBezTo>
                  <a:pt x="8846" y="47651"/>
                  <a:pt x="8846" y="47651"/>
                  <a:pt x="8846" y="47651"/>
                </a:cubicBezTo>
                <a:cubicBezTo>
                  <a:pt x="10000" y="47360"/>
                  <a:pt x="10000" y="47360"/>
                  <a:pt x="10000" y="47360"/>
                </a:cubicBezTo>
                <a:cubicBezTo>
                  <a:pt x="11153" y="47360"/>
                  <a:pt x="11153" y="47360"/>
                  <a:pt x="11153" y="47360"/>
                </a:cubicBezTo>
                <a:cubicBezTo>
                  <a:pt x="11538" y="46779"/>
                  <a:pt x="11538" y="46779"/>
                  <a:pt x="11538" y="46779"/>
                </a:cubicBezTo>
                <a:cubicBezTo>
                  <a:pt x="12307" y="46489"/>
                  <a:pt x="12307" y="46489"/>
                  <a:pt x="12307" y="46489"/>
                </a:cubicBezTo>
                <a:cubicBezTo>
                  <a:pt x="12692" y="46198"/>
                  <a:pt x="12692" y="46198"/>
                  <a:pt x="12692" y="46198"/>
                </a:cubicBezTo>
                <a:cubicBezTo>
                  <a:pt x="11538" y="45617"/>
                  <a:pt x="11538" y="45617"/>
                  <a:pt x="11538" y="45617"/>
                </a:cubicBezTo>
                <a:cubicBezTo>
                  <a:pt x="10769" y="44745"/>
                  <a:pt x="10769" y="44745"/>
                  <a:pt x="10769" y="44745"/>
                </a:cubicBezTo>
                <a:cubicBezTo>
                  <a:pt x="11538" y="44745"/>
                  <a:pt x="11538" y="44745"/>
                  <a:pt x="11538" y="44745"/>
                </a:cubicBezTo>
                <a:cubicBezTo>
                  <a:pt x="11538" y="43874"/>
                  <a:pt x="11538" y="43874"/>
                  <a:pt x="11538" y="43874"/>
                </a:cubicBezTo>
                <a:cubicBezTo>
                  <a:pt x="11538" y="43874"/>
                  <a:pt x="13076" y="44164"/>
                  <a:pt x="13076" y="44164"/>
                </a:cubicBezTo>
                <a:cubicBezTo>
                  <a:pt x="13076" y="43874"/>
                  <a:pt x="13076" y="43874"/>
                  <a:pt x="13461" y="43583"/>
                </a:cubicBezTo>
                <a:cubicBezTo>
                  <a:pt x="13846" y="43583"/>
                  <a:pt x="14615" y="43292"/>
                  <a:pt x="14615" y="43292"/>
                </a:cubicBezTo>
                <a:cubicBezTo>
                  <a:pt x="15000" y="42711"/>
                  <a:pt x="15000" y="42711"/>
                  <a:pt x="15000" y="42711"/>
                </a:cubicBezTo>
                <a:cubicBezTo>
                  <a:pt x="15000" y="42711"/>
                  <a:pt x="15769" y="42421"/>
                  <a:pt x="15769" y="42421"/>
                </a:cubicBezTo>
                <a:cubicBezTo>
                  <a:pt x="16153" y="42421"/>
                  <a:pt x="15769" y="42130"/>
                  <a:pt x="15769" y="41840"/>
                </a:cubicBezTo>
                <a:cubicBezTo>
                  <a:pt x="15769" y="41549"/>
                  <a:pt x="15769" y="40968"/>
                  <a:pt x="15769" y="40968"/>
                </a:cubicBezTo>
                <a:cubicBezTo>
                  <a:pt x="16153" y="40387"/>
                  <a:pt x="16153" y="40387"/>
                  <a:pt x="16153" y="40387"/>
                </a:cubicBezTo>
                <a:cubicBezTo>
                  <a:pt x="15384" y="39225"/>
                  <a:pt x="15384" y="39225"/>
                  <a:pt x="15384" y="39225"/>
                </a:cubicBezTo>
                <a:cubicBezTo>
                  <a:pt x="14230" y="39515"/>
                  <a:pt x="14230" y="39515"/>
                  <a:pt x="14230" y="39515"/>
                </a:cubicBezTo>
                <a:cubicBezTo>
                  <a:pt x="13461" y="38934"/>
                  <a:pt x="13461" y="38934"/>
                  <a:pt x="13461" y="38934"/>
                </a:cubicBezTo>
                <a:cubicBezTo>
                  <a:pt x="13461" y="38934"/>
                  <a:pt x="12307" y="38934"/>
                  <a:pt x="12307" y="38644"/>
                </a:cubicBezTo>
                <a:cubicBezTo>
                  <a:pt x="11923" y="38353"/>
                  <a:pt x="11538" y="37772"/>
                  <a:pt x="11538" y="37772"/>
                </a:cubicBezTo>
                <a:cubicBezTo>
                  <a:pt x="11538" y="37191"/>
                  <a:pt x="11538" y="37191"/>
                  <a:pt x="11538" y="37191"/>
                </a:cubicBezTo>
                <a:cubicBezTo>
                  <a:pt x="12692" y="37191"/>
                  <a:pt x="12692" y="37191"/>
                  <a:pt x="12692" y="37191"/>
                </a:cubicBezTo>
                <a:cubicBezTo>
                  <a:pt x="11923" y="36900"/>
                  <a:pt x="11923" y="36900"/>
                  <a:pt x="11923" y="36900"/>
                </a:cubicBezTo>
                <a:cubicBezTo>
                  <a:pt x="11923" y="36029"/>
                  <a:pt x="11923" y="36029"/>
                  <a:pt x="11923" y="36029"/>
                </a:cubicBezTo>
                <a:cubicBezTo>
                  <a:pt x="13461" y="35738"/>
                  <a:pt x="13461" y="35738"/>
                  <a:pt x="13461" y="35738"/>
                </a:cubicBezTo>
                <a:cubicBezTo>
                  <a:pt x="13461" y="35738"/>
                  <a:pt x="15384" y="36319"/>
                  <a:pt x="15769" y="36319"/>
                </a:cubicBezTo>
                <a:cubicBezTo>
                  <a:pt x="16153" y="36610"/>
                  <a:pt x="16153" y="35447"/>
                  <a:pt x="16153" y="35447"/>
                </a:cubicBezTo>
                <a:cubicBezTo>
                  <a:pt x="16538" y="33995"/>
                  <a:pt x="16538" y="33995"/>
                  <a:pt x="16538" y="33995"/>
                </a:cubicBezTo>
                <a:cubicBezTo>
                  <a:pt x="16538" y="33995"/>
                  <a:pt x="16153" y="32832"/>
                  <a:pt x="16538" y="32542"/>
                </a:cubicBezTo>
                <a:cubicBezTo>
                  <a:pt x="16923" y="32542"/>
                  <a:pt x="18076" y="30799"/>
                  <a:pt x="18076" y="30799"/>
                </a:cubicBezTo>
                <a:cubicBezTo>
                  <a:pt x="18076" y="30799"/>
                  <a:pt x="18076" y="29055"/>
                  <a:pt x="18076" y="28765"/>
                </a:cubicBezTo>
                <a:cubicBezTo>
                  <a:pt x="18076" y="28474"/>
                  <a:pt x="18076" y="27312"/>
                  <a:pt x="18076" y="27312"/>
                </a:cubicBezTo>
                <a:cubicBezTo>
                  <a:pt x="18076" y="27021"/>
                  <a:pt x="18076" y="27021"/>
                  <a:pt x="18076" y="27021"/>
                </a:cubicBezTo>
                <a:cubicBezTo>
                  <a:pt x="18076" y="27021"/>
                  <a:pt x="16923" y="26731"/>
                  <a:pt x="16538" y="26731"/>
                </a:cubicBezTo>
                <a:cubicBezTo>
                  <a:pt x="16538" y="26440"/>
                  <a:pt x="16923" y="25859"/>
                  <a:pt x="16923" y="25859"/>
                </a:cubicBezTo>
                <a:cubicBezTo>
                  <a:pt x="15000" y="25569"/>
                  <a:pt x="15000" y="25569"/>
                  <a:pt x="15000" y="25569"/>
                </a:cubicBezTo>
                <a:cubicBezTo>
                  <a:pt x="15384" y="24697"/>
                  <a:pt x="15769" y="23244"/>
                  <a:pt x="16153" y="23244"/>
                </a:cubicBezTo>
                <a:cubicBezTo>
                  <a:pt x="16538" y="22953"/>
                  <a:pt x="17307" y="22372"/>
                  <a:pt x="17307" y="22372"/>
                </a:cubicBezTo>
                <a:cubicBezTo>
                  <a:pt x="17307" y="21210"/>
                  <a:pt x="17307" y="21210"/>
                  <a:pt x="17307" y="21210"/>
                </a:cubicBezTo>
                <a:cubicBezTo>
                  <a:pt x="16538" y="20338"/>
                  <a:pt x="16538" y="20338"/>
                  <a:pt x="16538" y="20338"/>
                </a:cubicBezTo>
                <a:cubicBezTo>
                  <a:pt x="17307" y="19467"/>
                  <a:pt x="17307" y="19467"/>
                  <a:pt x="17307" y="19467"/>
                </a:cubicBezTo>
                <a:cubicBezTo>
                  <a:pt x="17307" y="19467"/>
                  <a:pt x="18846" y="18886"/>
                  <a:pt x="18846" y="18886"/>
                </a:cubicBezTo>
                <a:cubicBezTo>
                  <a:pt x="19230" y="18886"/>
                  <a:pt x="21538" y="18886"/>
                  <a:pt x="21538" y="18886"/>
                </a:cubicBezTo>
                <a:cubicBezTo>
                  <a:pt x="23076" y="18305"/>
                  <a:pt x="23076" y="18305"/>
                  <a:pt x="23076" y="18305"/>
                </a:cubicBezTo>
                <a:cubicBezTo>
                  <a:pt x="25384" y="18305"/>
                  <a:pt x="25384" y="18305"/>
                  <a:pt x="25384" y="18305"/>
                </a:cubicBezTo>
                <a:cubicBezTo>
                  <a:pt x="26923" y="18014"/>
                  <a:pt x="26923" y="18014"/>
                  <a:pt x="26923" y="18014"/>
                </a:cubicBezTo>
                <a:cubicBezTo>
                  <a:pt x="28076" y="18595"/>
                  <a:pt x="28076" y="18595"/>
                  <a:pt x="28076" y="18595"/>
                </a:cubicBezTo>
                <a:cubicBezTo>
                  <a:pt x="28076" y="18595"/>
                  <a:pt x="28846" y="19176"/>
                  <a:pt x="28846" y="19467"/>
                </a:cubicBezTo>
                <a:cubicBezTo>
                  <a:pt x="28846" y="19467"/>
                  <a:pt x="29615" y="20048"/>
                  <a:pt x="29615" y="20338"/>
                </a:cubicBezTo>
                <a:cubicBezTo>
                  <a:pt x="29230" y="20338"/>
                  <a:pt x="30000" y="21210"/>
                  <a:pt x="30000" y="21210"/>
                </a:cubicBezTo>
                <a:cubicBezTo>
                  <a:pt x="30000" y="21210"/>
                  <a:pt x="29615" y="21791"/>
                  <a:pt x="29615" y="22082"/>
                </a:cubicBezTo>
                <a:cubicBezTo>
                  <a:pt x="29615" y="22082"/>
                  <a:pt x="30000" y="23244"/>
                  <a:pt x="30000" y="23244"/>
                </a:cubicBezTo>
                <a:cubicBezTo>
                  <a:pt x="30000" y="23535"/>
                  <a:pt x="30769" y="23825"/>
                  <a:pt x="30769" y="23825"/>
                </a:cubicBezTo>
                <a:cubicBezTo>
                  <a:pt x="31538" y="23535"/>
                  <a:pt x="31538" y="23535"/>
                  <a:pt x="31538" y="23535"/>
                </a:cubicBezTo>
                <a:cubicBezTo>
                  <a:pt x="31923" y="22953"/>
                  <a:pt x="31923" y="22953"/>
                  <a:pt x="31923" y="22953"/>
                </a:cubicBezTo>
                <a:cubicBezTo>
                  <a:pt x="31153" y="22082"/>
                  <a:pt x="31153" y="22082"/>
                  <a:pt x="31153" y="22082"/>
                </a:cubicBezTo>
                <a:cubicBezTo>
                  <a:pt x="30769" y="22082"/>
                  <a:pt x="30769" y="22082"/>
                  <a:pt x="30769" y="22082"/>
                </a:cubicBezTo>
                <a:cubicBezTo>
                  <a:pt x="31153" y="20920"/>
                  <a:pt x="31153" y="20920"/>
                  <a:pt x="31153" y="20920"/>
                </a:cubicBezTo>
                <a:cubicBezTo>
                  <a:pt x="31153" y="20920"/>
                  <a:pt x="31923" y="20629"/>
                  <a:pt x="32307" y="20920"/>
                </a:cubicBezTo>
                <a:cubicBezTo>
                  <a:pt x="32692" y="20920"/>
                  <a:pt x="33846" y="21791"/>
                  <a:pt x="33846" y="21791"/>
                </a:cubicBezTo>
                <a:cubicBezTo>
                  <a:pt x="34615" y="22082"/>
                  <a:pt x="34615" y="22082"/>
                  <a:pt x="34615" y="22082"/>
                </a:cubicBezTo>
                <a:cubicBezTo>
                  <a:pt x="34615" y="22082"/>
                  <a:pt x="35769" y="21501"/>
                  <a:pt x="35769" y="21501"/>
                </a:cubicBezTo>
                <a:cubicBezTo>
                  <a:pt x="35769" y="21501"/>
                  <a:pt x="34615" y="20338"/>
                  <a:pt x="34615" y="20338"/>
                </a:cubicBezTo>
                <a:cubicBezTo>
                  <a:pt x="35000" y="18886"/>
                  <a:pt x="35000" y="18886"/>
                  <a:pt x="35000" y="18886"/>
                </a:cubicBezTo>
                <a:cubicBezTo>
                  <a:pt x="35384" y="17723"/>
                  <a:pt x="35384" y="17723"/>
                  <a:pt x="35384" y="17723"/>
                </a:cubicBezTo>
                <a:cubicBezTo>
                  <a:pt x="36923" y="16852"/>
                  <a:pt x="36923" y="16852"/>
                  <a:pt x="36923" y="16852"/>
                </a:cubicBezTo>
                <a:cubicBezTo>
                  <a:pt x="38076" y="17433"/>
                  <a:pt x="38076" y="17433"/>
                  <a:pt x="38076" y="17433"/>
                </a:cubicBezTo>
                <a:cubicBezTo>
                  <a:pt x="40000" y="17433"/>
                  <a:pt x="40000" y="17433"/>
                  <a:pt x="40000" y="17433"/>
                </a:cubicBezTo>
                <a:cubicBezTo>
                  <a:pt x="41923" y="17433"/>
                  <a:pt x="41923" y="17433"/>
                  <a:pt x="41923" y="17433"/>
                </a:cubicBezTo>
                <a:cubicBezTo>
                  <a:pt x="43076" y="17142"/>
                  <a:pt x="43076" y="17142"/>
                  <a:pt x="43076" y="17142"/>
                </a:cubicBezTo>
                <a:cubicBezTo>
                  <a:pt x="44615" y="17142"/>
                  <a:pt x="44615" y="17142"/>
                  <a:pt x="44615" y="17142"/>
                </a:cubicBezTo>
                <a:cubicBezTo>
                  <a:pt x="44615" y="17142"/>
                  <a:pt x="43846" y="16561"/>
                  <a:pt x="43846" y="16561"/>
                </a:cubicBezTo>
                <a:cubicBezTo>
                  <a:pt x="43461" y="16561"/>
                  <a:pt x="42692" y="15980"/>
                  <a:pt x="42692" y="15980"/>
                </a:cubicBezTo>
                <a:cubicBezTo>
                  <a:pt x="42692" y="15980"/>
                  <a:pt x="42307" y="16561"/>
                  <a:pt x="42307" y="16561"/>
                </a:cubicBezTo>
                <a:cubicBezTo>
                  <a:pt x="41923" y="16852"/>
                  <a:pt x="40769" y="16852"/>
                  <a:pt x="40769" y="16561"/>
                </a:cubicBezTo>
                <a:cubicBezTo>
                  <a:pt x="40384" y="16561"/>
                  <a:pt x="40000" y="15690"/>
                  <a:pt x="40000" y="15690"/>
                </a:cubicBezTo>
                <a:cubicBezTo>
                  <a:pt x="40000" y="14818"/>
                  <a:pt x="40000" y="14818"/>
                  <a:pt x="40000" y="14818"/>
                </a:cubicBezTo>
                <a:cubicBezTo>
                  <a:pt x="40769" y="14527"/>
                  <a:pt x="40769" y="14527"/>
                  <a:pt x="40769" y="14527"/>
                </a:cubicBezTo>
                <a:cubicBezTo>
                  <a:pt x="39615" y="13656"/>
                  <a:pt x="39615" y="13656"/>
                  <a:pt x="39615" y="13656"/>
                </a:cubicBezTo>
                <a:cubicBezTo>
                  <a:pt x="39615" y="13656"/>
                  <a:pt x="39615" y="12784"/>
                  <a:pt x="40000" y="12493"/>
                </a:cubicBezTo>
                <a:cubicBezTo>
                  <a:pt x="40384" y="12493"/>
                  <a:pt x="40384" y="11912"/>
                  <a:pt x="40384" y="11912"/>
                </a:cubicBezTo>
                <a:cubicBezTo>
                  <a:pt x="39230" y="11912"/>
                  <a:pt x="39230" y="11912"/>
                  <a:pt x="39230" y="11912"/>
                </a:cubicBezTo>
                <a:cubicBezTo>
                  <a:pt x="39230" y="11912"/>
                  <a:pt x="38846" y="11912"/>
                  <a:pt x="38846" y="11331"/>
                </a:cubicBezTo>
                <a:cubicBezTo>
                  <a:pt x="39230" y="10750"/>
                  <a:pt x="39230" y="10460"/>
                  <a:pt x="39230" y="10460"/>
                </a:cubicBezTo>
                <a:cubicBezTo>
                  <a:pt x="37692" y="10460"/>
                  <a:pt x="37692" y="10460"/>
                  <a:pt x="37692" y="10460"/>
                </a:cubicBezTo>
                <a:cubicBezTo>
                  <a:pt x="36923" y="10460"/>
                  <a:pt x="36923" y="10460"/>
                  <a:pt x="36923" y="10460"/>
                </a:cubicBezTo>
                <a:cubicBezTo>
                  <a:pt x="35769" y="9588"/>
                  <a:pt x="35769" y="9588"/>
                  <a:pt x="35769" y="9588"/>
                </a:cubicBezTo>
                <a:cubicBezTo>
                  <a:pt x="36153" y="8716"/>
                  <a:pt x="36153" y="8716"/>
                  <a:pt x="36153" y="8716"/>
                </a:cubicBezTo>
                <a:cubicBezTo>
                  <a:pt x="38461" y="8426"/>
                  <a:pt x="38461" y="8426"/>
                  <a:pt x="38461" y="8426"/>
                </a:cubicBezTo>
                <a:cubicBezTo>
                  <a:pt x="41153" y="7554"/>
                  <a:pt x="41153" y="7554"/>
                  <a:pt x="41153" y="7554"/>
                </a:cubicBezTo>
                <a:cubicBezTo>
                  <a:pt x="40769" y="6973"/>
                  <a:pt x="40769" y="6973"/>
                  <a:pt x="40769" y="6973"/>
                </a:cubicBezTo>
                <a:cubicBezTo>
                  <a:pt x="40000" y="7263"/>
                  <a:pt x="40000" y="7263"/>
                  <a:pt x="40000" y="7263"/>
                </a:cubicBezTo>
                <a:cubicBezTo>
                  <a:pt x="40000" y="7263"/>
                  <a:pt x="39615" y="7554"/>
                  <a:pt x="39615" y="7554"/>
                </a:cubicBezTo>
                <a:cubicBezTo>
                  <a:pt x="39230" y="7554"/>
                  <a:pt x="38461" y="7554"/>
                  <a:pt x="38461" y="7554"/>
                </a:cubicBezTo>
                <a:cubicBezTo>
                  <a:pt x="38461" y="6973"/>
                  <a:pt x="38461" y="6973"/>
                  <a:pt x="38461" y="6973"/>
                </a:cubicBezTo>
                <a:cubicBezTo>
                  <a:pt x="39615" y="6973"/>
                  <a:pt x="39615" y="6973"/>
                  <a:pt x="39615" y="6973"/>
                </a:cubicBezTo>
                <a:cubicBezTo>
                  <a:pt x="40384" y="6682"/>
                  <a:pt x="40384" y="6682"/>
                  <a:pt x="40384" y="6682"/>
                </a:cubicBezTo>
                <a:cubicBezTo>
                  <a:pt x="39615" y="6392"/>
                  <a:pt x="39615" y="6392"/>
                  <a:pt x="39615" y="6392"/>
                </a:cubicBezTo>
                <a:cubicBezTo>
                  <a:pt x="38461" y="5230"/>
                  <a:pt x="38461" y="5230"/>
                  <a:pt x="38461" y="5230"/>
                </a:cubicBezTo>
                <a:cubicBezTo>
                  <a:pt x="38076" y="4358"/>
                  <a:pt x="38076" y="4358"/>
                  <a:pt x="38076" y="4358"/>
                </a:cubicBezTo>
                <a:cubicBezTo>
                  <a:pt x="37307" y="4067"/>
                  <a:pt x="37307" y="4067"/>
                  <a:pt x="37307" y="4067"/>
                </a:cubicBezTo>
                <a:cubicBezTo>
                  <a:pt x="36538" y="3486"/>
                  <a:pt x="36538" y="3486"/>
                  <a:pt x="36538" y="3486"/>
                </a:cubicBezTo>
                <a:cubicBezTo>
                  <a:pt x="36538" y="2615"/>
                  <a:pt x="36538" y="2615"/>
                  <a:pt x="36538" y="2615"/>
                </a:cubicBezTo>
                <a:cubicBezTo>
                  <a:pt x="36153" y="290"/>
                  <a:pt x="36153" y="290"/>
                  <a:pt x="36153" y="290"/>
                </a:cubicBezTo>
                <a:cubicBezTo>
                  <a:pt x="37307" y="290"/>
                  <a:pt x="37307" y="290"/>
                  <a:pt x="37307" y="290"/>
                </a:cubicBezTo>
                <a:cubicBezTo>
                  <a:pt x="38076" y="0"/>
                  <a:pt x="38076" y="0"/>
                  <a:pt x="38076" y="0"/>
                </a:cubicBezTo>
                <a:cubicBezTo>
                  <a:pt x="38076" y="0"/>
                  <a:pt x="40000" y="581"/>
                  <a:pt x="40384" y="581"/>
                </a:cubicBezTo>
                <a:cubicBezTo>
                  <a:pt x="40769" y="581"/>
                  <a:pt x="41538" y="871"/>
                  <a:pt x="41538" y="871"/>
                </a:cubicBezTo>
                <a:cubicBezTo>
                  <a:pt x="43076" y="1452"/>
                  <a:pt x="43076" y="1452"/>
                  <a:pt x="43076" y="1452"/>
                </a:cubicBezTo>
                <a:cubicBezTo>
                  <a:pt x="44230" y="1743"/>
                  <a:pt x="44230" y="1743"/>
                  <a:pt x="44230" y="1743"/>
                </a:cubicBezTo>
                <a:cubicBezTo>
                  <a:pt x="44230" y="1743"/>
                  <a:pt x="44615" y="1743"/>
                  <a:pt x="44615" y="1743"/>
                </a:cubicBezTo>
                <a:cubicBezTo>
                  <a:pt x="45000" y="1743"/>
                  <a:pt x="45769" y="1452"/>
                  <a:pt x="45769" y="1452"/>
                </a:cubicBezTo>
                <a:cubicBezTo>
                  <a:pt x="45769" y="1452"/>
                  <a:pt x="46923" y="871"/>
                  <a:pt x="47307" y="871"/>
                </a:cubicBezTo>
                <a:cubicBezTo>
                  <a:pt x="47307" y="581"/>
                  <a:pt x="47692" y="581"/>
                  <a:pt x="47692" y="581"/>
                </a:cubicBezTo>
                <a:cubicBezTo>
                  <a:pt x="48461" y="1743"/>
                  <a:pt x="48461" y="1743"/>
                  <a:pt x="48461" y="1743"/>
                </a:cubicBezTo>
                <a:cubicBezTo>
                  <a:pt x="49230" y="1162"/>
                  <a:pt x="49230" y="1162"/>
                  <a:pt x="49230" y="1162"/>
                </a:cubicBezTo>
                <a:cubicBezTo>
                  <a:pt x="49615" y="581"/>
                  <a:pt x="49615" y="581"/>
                  <a:pt x="49615" y="581"/>
                </a:cubicBezTo>
                <a:cubicBezTo>
                  <a:pt x="52692" y="3196"/>
                  <a:pt x="52692" y="3196"/>
                  <a:pt x="52692" y="3196"/>
                </a:cubicBezTo>
                <a:cubicBezTo>
                  <a:pt x="53076" y="4358"/>
                  <a:pt x="53076" y="4358"/>
                  <a:pt x="53076" y="4358"/>
                </a:cubicBezTo>
                <a:cubicBezTo>
                  <a:pt x="53076" y="4358"/>
                  <a:pt x="53076" y="5230"/>
                  <a:pt x="53076" y="5230"/>
                </a:cubicBezTo>
                <a:cubicBezTo>
                  <a:pt x="52692" y="5230"/>
                  <a:pt x="52307" y="6392"/>
                  <a:pt x="52307" y="6392"/>
                </a:cubicBezTo>
                <a:cubicBezTo>
                  <a:pt x="52307" y="7263"/>
                  <a:pt x="52307" y="7263"/>
                  <a:pt x="52307" y="7263"/>
                </a:cubicBezTo>
                <a:cubicBezTo>
                  <a:pt x="53076" y="7554"/>
                  <a:pt x="53076" y="7554"/>
                  <a:pt x="53076" y="7554"/>
                </a:cubicBezTo>
                <a:cubicBezTo>
                  <a:pt x="54230" y="7554"/>
                  <a:pt x="54230" y="7554"/>
                  <a:pt x="54230" y="7554"/>
                </a:cubicBezTo>
                <a:cubicBezTo>
                  <a:pt x="55000" y="8135"/>
                  <a:pt x="55000" y="8135"/>
                  <a:pt x="55000" y="8135"/>
                </a:cubicBezTo>
                <a:cubicBezTo>
                  <a:pt x="55384" y="8426"/>
                  <a:pt x="55384" y="8426"/>
                  <a:pt x="55384" y="8426"/>
                </a:cubicBezTo>
                <a:cubicBezTo>
                  <a:pt x="56538" y="8426"/>
                  <a:pt x="56538" y="8426"/>
                  <a:pt x="56538" y="8426"/>
                </a:cubicBezTo>
                <a:cubicBezTo>
                  <a:pt x="56923" y="8135"/>
                  <a:pt x="56923" y="8135"/>
                  <a:pt x="56923" y="8135"/>
                </a:cubicBezTo>
                <a:cubicBezTo>
                  <a:pt x="58461" y="8426"/>
                  <a:pt x="58461" y="8426"/>
                  <a:pt x="58461" y="8426"/>
                </a:cubicBezTo>
                <a:cubicBezTo>
                  <a:pt x="59615" y="9007"/>
                  <a:pt x="59615" y="9007"/>
                  <a:pt x="59615" y="9007"/>
                </a:cubicBezTo>
                <a:cubicBezTo>
                  <a:pt x="60769" y="9588"/>
                  <a:pt x="60769" y="9588"/>
                  <a:pt x="60769" y="9588"/>
                </a:cubicBezTo>
                <a:cubicBezTo>
                  <a:pt x="62692" y="10169"/>
                  <a:pt x="62692" y="10169"/>
                  <a:pt x="62692" y="10169"/>
                </a:cubicBezTo>
                <a:cubicBezTo>
                  <a:pt x="63076" y="9297"/>
                  <a:pt x="63076" y="9297"/>
                  <a:pt x="63076" y="9297"/>
                </a:cubicBezTo>
                <a:cubicBezTo>
                  <a:pt x="63461" y="9007"/>
                  <a:pt x="63461" y="9007"/>
                  <a:pt x="63461" y="9007"/>
                </a:cubicBezTo>
                <a:cubicBezTo>
                  <a:pt x="64615" y="9007"/>
                  <a:pt x="64615" y="9007"/>
                  <a:pt x="64615" y="9007"/>
                </a:cubicBezTo>
                <a:cubicBezTo>
                  <a:pt x="65384" y="8716"/>
                  <a:pt x="65384" y="8716"/>
                  <a:pt x="65384" y="8716"/>
                </a:cubicBezTo>
                <a:cubicBezTo>
                  <a:pt x="65769" y="8426"/>
                  <a:pt x="65769" y="8426"/>
                  <a:pt x="65769" y="8426"/>
                </a:cubicBezTo>
                <a:cubicBezTo>
                  <a:pt x="64615" y="7554"/>
                  <a:pt x="64615" y="7554"/>
                  <a:pt x="64615" y="7554"/>
                </a:cubicBezTo>
                <a:cubicBezTo>
                  <a:pt x="64615" y="6682"/>
                  <a:pt x="64615" y="6682"/>
                  <a:pt x="64615" y="6682"/>
                </a:cubicBezTo>
                <a:cubicBezTo>
                  <a:pt x="64615" y="6682"/>
                  <a:pt x="65384" y="6101"/>
                  <a:pt x="65384" y="6101"/>
                </a:cubicBezTo>
                <a:cubicBezTo>
                  <a:pt x="65769" y="6101"/>
                  <a:pt x="67307" y="6392"/>
                  <a:pt x="67307" y="6392"/>
                </a:cubicBezTo>
                <a:cubicBezTo>
                  <a:pt x="67692" y="7263"/>
                  <a:pt x="67692" y="7263"/>
                  <a:pt x="67692" y="7263"/>
                </a:cubicBezTo>
                <a:cubicBezTo>
                  <a:pt x="68076" y="8135"/>
                  <a:pt x="68076" y="8135"/>
                  <a:pt x="68076" y="8135"/>
                </a:cubicBezTo>
                <a:cubicBezTo>
                  <a:pt x="66538" y="8426"/>
                  <a:pt x="66538" y="8426"/>
                  <a:pt x="66538" y="8426"/>
                </a:cubicBezTo>
                <a:cubicBezTo>
                  <a:pt x="66153" y="9007"/>
                  <a:pt x="66153" y="9007"/>
                  <a:pt x="66153" y="9007"/>
                </a:cubicBezTo>
                <a:cubicBezTo>
                  <a:pt x="66153" y="10169"/>
                  <a:pt x="66153" y="10169"/>
                  <a:pt x="66153" y="10169"/>
                </a:cubicBezTo>
                <a:cubicBezTo>
                  <a:pt x="66153" y="11331"/>
                  <a:pt x="66153" y="11331"/>
                  <a:pt x="66153" y="11331"/>
                </a:cubicBezTo>
                <a:cubicBezTo>
                  <a:pt x="66153" y="11331"/>
                  <a:pt x="66153" y="11912"/>
                  <a:pt x="65769" y="11912"/>
                </a:cubicBezTo>
                <a:cubicBezTo>
                  <a:pt x="65384" y="12203"/>
                  <a:pt x="64615" y="12203"/>
                  <a:pt x="64615" y="12203"/>
                </a:cubicBezTo>
                <a:cubicBezTo>
                  <a:pt x="64615" y="12784"/>
                  <a:pt x="64615" y="12784"/>
                  <a:pt x="64615" y="12784"/>
                </a:cubicBezTo>
                <a:cubicBezTo>
                  <a:pt x="63461" y="13365"/>
                  <a:pt x="63461" y="13365"/>
                  <a:pt x="63461" y="13365"/>
                </a:cubicBezTo>
                <a:cubicBezTo>
                  <a:pt x="62307" y="13365"/>
                  <a:pt x="62307" y="13365"/>
                  <a:pt x="62307" y="13365"/>
                </a:cubicBezTo>
                <a:cubicBezTo>
                  <a:pt x="61923" y="13656"/>
                  <a:pt x="61923" y="13656"/>
                  <a:pt x="61923" y="13656"/>
                </a:cubicBezTo>
                <a:cubicBezTo>
                  <a:pt x="62307" y="14527"/>
                  <a:pt x="62307" y="14527"/>
                  <a:pt x="62307" y="14527"/>
                </a:cubicBezTo>
                <a:cubicBezTo>
                  <a:pt x="63076" y="15108"/>
                  <a:pt x="63076" y="15108"/>
                  <a:pt x="63076" y="15108"/>
                </a:cubicBezTo>
                <a:cubicBezTo>
                  <a:pt x="64230" y="15399"/>
                  <a:pt x="64230" y="15399"/>
                  <a:pt x="64230" y="15399"/>
                </a:cubicBezTo>
                <a:cubicBezTo>
                  <a:pt x="65000" y="15108"/>
                  <a:pt x="65000" y="15108"/>
                  <a:pt x="65000" y="15108"/>
                </a:cubicBezTo>
                <a:cubicBezTo>
                  <a:pt x="65384" y="14527"/>
                  <a:pt x="65384" y="14527"/>
                  <a:pt x="65384" y="14527"/>
                </a:cubicBezTo>
                <a:cubicBezTo>
                  <a:pt x="66538" y="14237"/>
                  <a:pt x="66538" y="14237"/>
                  <a:pt x="66538" y="14237"/>
                </a:cubicBezTo>
                <a:cubicBezTo>
                  <a:pt x="68076" y="14818"/>
                  <a:pt x="68076" y="14818"/>
                  <a:pt x="68076" y="14818"/>
                </a:cubicBezTo>
                <a:cubicBezTo>
                  <a:pt x="68461" y="15399"/>
                  <a:pt x="68461" y="15399"/>
                  <a:pt x="68461" y="15399"/>
                </a:cubicBezTo>
                <a:cubicBezTo>
                  <a:pt x="68461" y="15399"/>
                  <a:pt x="70000" y="15399"/>
                  <a:pt x="70000" y="15399"/>
                </a:cubicBezTo>
                <a:cubicBezTo>
                  <a:pt x="70000" y="15399"/>
                  <a:pt x="70384" y="14527"/>
                  <a:pt x="70384" y="14527"/>
                </a:cubicBezTo>
                <a:cubicBezTo>
                  <a:pt x="70384" y="14527"/>
                  <a:pt x="70769" y="13946"/>
                  <a:pt x="71153" y="13946"/>
                </a:cubicBezTo>
                <a:cubicBezTo>
                  <a:pt x="71538" y="13946"/>
                  <a:pt x="71923" y="13365"/>
                  <a:pt x="72307" y="13365"/>
                </a:cubicBezTo>
                <a:cubicBezTo>
                  <a:pt x="72307" y="13075"/>
                  <a:pt x="72692" y="12493"/>
                  <a:pt x="72692" y="12493"/>
                </a:cubicBezTo>
                <a:cubicBezTo>
                  <a:pt x="72692" y="12493"/>
                  <a:pt x="73461" y="12203"/>
                  <a:pt x="73846" y="12203"/>
                </a:cubicBezTo>
                <a:cubicBezTo>
                  <a:pt x="74230" y="12203"/>
                  <a:pt x="76538" y="11912"/>
                  <a:pt x="76538" y="11912"/>
                </a:cubicBezTo>
                <a:cubicBezTo>
                  <a:pt x="76538" y="11912"/>
                  <a:pt x="78076" y="11622"/>
                  <a:pt x="78461" y="11331"/>
                </a:cubicBezTo>
                <a:cubicBezTo>
                  <a:pt x="78461" y="11331"/>
                  <a:pt x="80000" y="10460"/>
                  <a:pt x="80000" y="10460"/>
                </a:cubicBezTo>
                <a:cubicBezTo>
                  <a:pt x="80384" y="9588"/>
                  <a:pt x="80384" y="9588"/>
                  <a:pt x="80384" y="9588"/>
                </a:cubicBezTo>
                <a:cubicBezTo>
                  <a:pt x="81538" y="8716"/>
                  <a:pt x="81538" y="8716"/>
                  <a:pt x="81538" y="8716"/>
                </a:cubicBezTo>
                <a:cubicBezTo>
                  <a:pt x="81538" y="8716"/>
                  <a:pt x="81923" y="8716"/>
                  <a:pt x="81923" y="8426"/>
                </a:cubicBezTo>
                <a:cubicBezTo>
                  <a:pt x="81923" y="8135"/>
                  <a:pt x="82307" y="7263"/>
                  <a:pt x="82307" y="7263"/>
                </a:cubicBezTo>
                <a:cubicBezTo>
                  <a:pt x="83076" y="6973"/>
                  <a:pt x="83076" y="6973"/>
                  <a:pt x="83076" y="6973"/>
                </a:cubicBezTo>
                <a:cubicBezTo>
                  <a:pt x="83076" y="6973"/>
                  <a:pt x="83846" y="7263"/>
                  <a:pt x="83846" y="7554"/>
                </a:cubicBezTo>
                <a:cubicBezTo>
                  <a:pt x="83846" y="7554"/>
                  <a:pt x="83461" y="8135"/>
                  <a:pt x="83461" y="8135"/>
                </a:cubicBezTo>
                <a:cubicBezTo>
                  <a:pt x="83461" y="8135"/>
                  <a:pt x="82692" y="8426"/>
                  <a:pt x="82307" y="8716"/>
                </a:cubicBezTo>
                <a:cubicBezTo>
                  <a:pt x="82307" y="8716"/>
                  <a:pt x="82307" y="9297"/>
                  <a:pt x="82307" y="9297"/>
                </a:cubicBezTo>
                <a:cubicBezTo>
                  <a:pt x="83076" y="8716"/>
                  <a:pt x="83076" y="8716"/>
                  <a:pt x="83076" y="8716"/>
                </a:cubicBezTo>
                <a:cubicBezTo>
                  <a:pt x="83076" y="8716"/>
                  <a:pt x="83461" y="8426"/>
                  <a:pt x="83461" y="8426"/>
                </a:cubicBezTo>
                <a:cubicBezTo>
                  <a:pt x="83461" y="8426"/>
                  <a:pt x="85000" y="8135"/>
                  <a:pt x="85000" y="8135"/>
                </a:cubicBezTo>
                <a:cubicBezTo>
                  <a:pt x="85000" y="8135"/>
                  <a:pt x="85769" y="8426"/>
                  <a:pt x="85769" y="8426"/>
                </a:cubicBezTo>
                <a:cubicBezTo>
                  <a:pt x="85769" y="8426"/>
                  <a:pt x="86538" y="8716"/>
                  <a:pt x="86538" y="8716"/>
                </a:cubicBezTo>
                <a:cubicBezTo>
                  <a:pt x="88076" y="8426"/>
                  <a:pt x="88076" y="8426"/>
                  <a:pt x="88076" y="8426"/>
                </a:cubicBezTo>
                <a:cubicBezTo>
                  <a:pt x="88076" y="7845"/>
                  <a:pt x="88076" y="7845"/>
                  <a:pt x="88076" y="7845"/>
                </a:cubicBezTo>
                <a:cubicBezTo>
                  <a:pt x="88076" y="7845"/>
                  <a:pt x="88076" y="7554"/>
                  <a:pt x="88461" y="7554"/>
                </a:cubicBezTo>
                <a:cubicBezTo>
                  <a:pt x="88846" y="7263"/>
                  <a:pt x="89615" y="6973"/>
                  <a:pt x="89615" y="6973"/>
                </a:cubicBezTo>
                <a:cubicBezTo>
                  <a:pt x="89615" y="6973"/>
                  <a:pt x="89615" y="6392"/>
                  <a:pt x="89615" y="6101"/>
                </a:cubicBezTo>
                <a:cubicBezTo>
                  <a:pt x="89615" y="6101"/>
                  <a:pt x="90000" y="5520"/>
                  <a:pt x="90000" y="5520"/>
                </a:cubicBezTo>
                <a:cubicBezTo>
                  <a:pt x="90000" y="5520"/>
                  <a:pt x="90000" y="5520"/>
                  <a:pt x="90000" y="5520"/>
                </a:cubicBezTo>
                <a:cubicBezTo>
                  <a:pt x="90000" y="5520"/>
                  <a:pt x="90769" y="5230"/>
                  <a:pt x="90769" y="5230"/>
                </a:cubicBezTo>
                <a:cubicBezTo>
                  <a:pt x="90769" y="5230"/>
                  <a:pt x="91153" y="4358"/>
                  <a:pt x="91153" y="4358"/>
                </a:cubicBezTo>
                <a:cubicBezTo>
                  <a:pt x="91153" y="4358"/>
                  <a:pt x="91153" y="4067"/>
                  <a:pt x="91538" y="4067"/>
                </a:cubicBezTo>
                <a:cubicBezTo>
                  <a:pt x="91538" y="4067"/>
                  <a:pt x="92307" y="3486"/>
                  <a:pt x="92307" y="3486"/>
                </a:cubicBezTo>
                <a:cubicBezTo>
                  <a:pt x="92692" y="3196"/>
                  <a:pt x="92692" y="3196"/>
                  <a:pt x="93076" y="3196"/>
                </a:cubicBezTo>
                <a:cubicBezTo>
                  <a:pt x="93076" y="3196"/>
                  <a:pt x="93461" y="3777"/>
                  <a:pt x="93461" y="3777"/>
                </a:cubicBezTo>
                <a:cubicBezTo>
                  <a:pt x="93461" y="3777"/>
                  <a:pt x="93461" y="4067"/>
                  <a:pt x="93076" y="4358"/>
                </a:cubicBezTo>
                <a:cubicBezTo>
                  <a:pt x="92692" y="4358"/>
                  <a:pt x="92307" y="4648"/>
                  <a:pt x="92307" y="4648"/>
                </a:cubicBezTo>
                <a:cubicBezTo>
                  <a:pt x="92307" y="4648"/>
                  <a:pt x="93076" y="5230"/>
                  <a:pt x="93076" y="5230"/>
                </a:cubicBezTo>
                <a:cubicBezTo>
                  <a:pt x="93076" y="5230"/>
                  <a:pt x="93461" y="5520"/>
                  <a:pt x="93461" y="5520"/>
                </a:cubicBezTo>
                <a:cubicBezTo>
                  <a:pt x="93461" y="5811"/>
                  <a:pt x="93076" y="6101"/>
                  <a:pt x="93076" y="6101"/>
                </a:cubicBezTo>
                <a:cubicBezTo>
                  <a:pt x="93461" y="6101"/>
                  <a:pt x="94615" y="5811"/>
                  <a:pt x="94615" y="5811"/>
                </a:cubicBezTo>
                <a:cubicBezTo>
                  <a:pt x="94615" y="5811"/>
                  <a:pt x="94615" y="5230"/>
                  <a:pt x="94615" y="5230"/>
                </a:cubicBezTo>
                <a:cubicBezTo>
                  <a:pt x="94615" y="5230"/>
                  <a:pt x="95384" y="4648"/>
                  <a:pt x="95384" y="4648"/>
                </a:cubicBezTo>
                <a:cubicBezTo>
                  <a:pt x="95769" y="4648"/>
                  <a:pt x="96538" y="4939"/>
                  <a:pt x="96538" y="4939"/>
                </a:cubicBezTo>
                <a:cubicBezTo>
                  <a:pt x="96538" y="4939"/>
                  <a:pt x="96538" y="5230"/>
                  <a:pt x="96538" y="5520"/>
                </a:cubicBezTo>
                <a:cubicBezTo>
                  <a:pt x="96153" y="5520"/>
                  <a:pt x="95384" y="6101"/>
                  <a:pt x="95384" y="6101"/>
                </a:cubicBezTo>
                <a:cubicBezTo>
                  <a:pt x="95384" y="6392"/>
                  <a:pt x="95000" y="6392"/>
                  <a:pt x="95384" y="6392"/>
                </a:cubicBezTo>
                <a:cubicBezTo>
                  <a:pt x="95384" y="6682"/>
                  <a:pt x="96153" y="7263"/>
                  <a:pt x="96153" y="7263"/>
                </a:cubicBezTo>
                <a:cubicBezTo>
                  <a:pt x="97307" y="7845"/>
                  <a:pt x="97307" y="7845"/>
                  <a:pt x="97307" y="7845"/>
                </a:cubicBezTo>
                <a:cubicBezTo>
                  <a:pt x="97307" y="7845"/>
                  <a:pt x="97307" y="8135"/>
                  <a:pt x="97307" y="8426"/>
                </a:cubicBezTo>
                <a:cubicBezTo>
                  <a:pt x="97307" y="8426"/>
                  <a:pt x="95384" y="8426"/>
                  <a:pt x="95384" y="8426"/>
                </a:cubicBezTo>
                <a:cubicBezTo>
                  <a:pt x="95384" y="8426"/>
                  <a:pt x="95384" y="8426"/>
                  <a:pt x="95000" y="8716"/>
                </a:cubicBezTo>
                <a:cubicBezTo>
                  <a:pt x="95000" y="8716"/>
                  <a:pt x="94615" y="9007"/>
                  <a:pt x="93846" y="9297"/>
                </a:cubicBezTo>
                <a:cubicBezTo>
                  <a:pt x="93076" y="9297"/>
                  <a:pt x="93076" y="9297"/>
                  <a:pt x="93076" y="9588"/>
                </a:cubicBezTo>
                <a:cubicBezTo>
                  <a:pt x="93076" y="9878"/>
                  <a:pt x="92692" y="10169"/>
                  <a:pt x="93076" y="10460"/>
                </a:cubicBezTo>
                <a:cubicBezTo>
                  <a:pt x="93461" y="10750"/>
                  <a:pt x="94230" y="11041"/>
                  <a:pt x="94230" y="11041"/>
                </a:cubicBezTo>
                <a:cubicBezTo>
                  <a:pt x="94230" y="11041"/>
                  <a:pt x="96153" y="11622"/>
                  <a:pt x="96153" y="11331"/>
                </a:cubicBezTo>
                <a:cubicBezTo>
                  <a:pt x="96153" y="11331"/>
                  <a:pt x="98846" y="11331"/>
                  <a:pt x="98846" y="11331"/>
                </a:cubicBezTo>
                <a:cubicBezTo>
                  <a:pt x="100000" y="11331"/>
                  <a:pt x="100000" y="11331"/>
                  <a:pt x="100000" y="11331"/>
                </a:cubicBezTo>
                <a:cubicBezTo>
                  <a:pt x="100000" y="11331"/>
                  <a:pt x="100384" y="11912"/>
                  <a:pt x="100769" y="12203"/>
                </a:cubicBezTo>
                <a:cubicBezTo>
                  <a:pt x="100769" y="12203"/>
                  <a:pt x="102307" y="13075"/>
                  <a:pt x="102307" y="13075"/>
                </a:cubicBezTo>
                <a:cubicBezTo>
                  <a:pt x="103076" y="13075"/>
                  <a:pt x="103076" y="13075"/>
                  <a:pt x="103076" y="13075"/>
                </a:cubicBezTo>
                <a:cubicBezTo>
                  <a:pt x="103461" y="14237"/>
                  <a:pt x="103461" y="14237"/>
                  <a:pt x="103461" y="14237"/>
                </a:cubicBezTo>
                <a:cubicBezTo>
                  <a:pt x="103076" y="15108"/>
                  <a:pt x="103076" y="15108"/>
                  <a:pt x="103076" y="15108"/>
                </a:cubicBezTo>
                <a:cubicBezTo>
                  <a:pt x="101923" y="15399"/>
                  <a:pt x="101923" y="15399"/>
                  <a:pt x="101923" y="15399"/>
                </a:cubicBezTo>
                <a:cubicBezTo>
                  <a:pt x="100384" y="16271"/>
                  <a:pt x="100384" y="16271"/>
                  <a:pt x="100384" y="16271"/>
                </a:cubicBezTo>
                <a:cubicBezTo>
                  <a:pt x="99615" y="15980"/>
                  <a:pt x="99615" y="15980"/>
                  <a:pt x="99615" y="15980"/>
                </a:cubicBezTo>
                <a:cubicBezTo>
                  <a:pt x="99615" y="15980"/>
                  <a:pt x="100384" y="16561"/>
                  <a:pt x="100769" y="16561"/>
                </a:cubicBezTo>
                <a:cubicBezTo>
                  <a:pt x="101153" y="16561"/>
                  <a:pt x="101538" y="16852"/>
                  <a:pt x="101538" y="16852"/>
                </a:cubicBezTo>
                <a:cubicBezTo>
                  <a:pt x="101923" y="16852"/>
                  <a:pt x="103461" y="16852"/>
                  <a:pt x="105000" y="16852"/>
                </a:cubicBezTo>
                <a:cubicBezTo>
                  <a:pt x="105000" y="17142"/>
                  <a:pt x="105000" y="17142"/>
                  <a:pt x="105000" y="17433"/>
                </a:cubicBezTo>
                <a:cubicBezTo>
                  <a:pt x="105384" y="17723"/>
                  <a:pt x="105769" y="18886"/>
                  <a:pt x="105769" y="19176"/>
                </a:cubicBezTo>
                <a:cubicBezTo>
                  <a:pt x="105769" y="19176"/>
                  <a:pt x="106153" y="20338"/>
                  <a:pt x="106923" y="21210"/>
                </a:cubicBezTo>
                <a:cubicBezTo>
                  <a:pt x="108076" y="22372"/>
                  <a:pt x="107692" y="22663"/>
                  <a:pt x="107692" y="22663"/>
                </a:cubicBezTo>
                <a:cubicBezTo>
                  <a:pt x="107692" y="25278"/>
                  <a:pt x="107692" y="25278"/>
                  <a:pt x="107692" y="25278"/>
                </a:cubicBezTo>
                <a:cubicBezTo>
                  <a:pt x="107692" y="27602"/>
                  <a:pt x="107692" y="27602"/>
                  <a:pt x="107692" y="27602"/>
                </a:cubicBezTo>
                <a:cubicBezTo>
                  <a:pt x="105769" y="28765"/>
                  <a:pt x="105769" y="28765"/>
                  <a:pt x="105769" y="28765"/>
                </a:cubicBezTo>
                <a:cubicBezTo>
                  <a:pt x="105000" y="31380"/>
                  <a:pt x="105000" y="31380"/>
                  <a:pt x="105000" y="31380"/>
                </a:cubicBezTo>
                <a:cubicBezTo>
                  <a:pt x="105000" y="31380"/>
                  <a:pt x="105384" y="31670"/>
                  <a:pt x="105769" y="31670"/>
                </a:cubicBezTo>
                <a:cubicBezTo>
                  <a:pt x="106153" y="31961"/>
                  <a:pt x="107307" y="32832"/>
                  <a:pt x="107307" y="32832"/>
                </a:cubicBezTo>
                <a:cubicBezTo>
                  <a:pt x="107692" y="33123"/>
                  <a:pt x="110000" y="33995"/>
                  <a:pt x="111153" y="34285"/>
                </a:cubicBezTo>
                <a:cubicBezTo>
                  <a:pt x="112307" y="34866"/>
                  <a:pt x="111923" y="36319"/>
                  <a:pt x="111923" y="36319"/>
                </a:cubicBezTo>
                <a:cubicBezTo>
                  <a:pt x="111153" y="38353"/>
                  <a:pt x="111153" y="38353"/>
                  <a:pt x="111153" y="38353"/>
                </a:cubicBezTo>
                <a:cubicBezTo>
                  <a:pt x="111153" y="38353"/>
                  <a:pt x="111538" y="39515"/>
                  <a:pt x="112307" y="39515"/>
                </a:cubicBezTo>
                <a:cubicBezTo>
                  <a:pt x="112692" y="39225"/>
                  <a:pt x="113076" y="40968"/>
                  <a:pt x="113076" y="40968"/>
                </a:cubicBezTo>
                <a:cubicBezTo>
                  <a:pt x="113076" y="40968"/>
                  <a:pt x="113461" y="42711"/>
                  <a:pt x="113461" y="43002"/>
                </a:cubicBezTo>
                <a:cubicBezTo>
                  <a:pt x="113076" y="43292"/>
                  <a:pt x="113461" y="43583"/>
                  <a:pt x="113461" y="43583"/>
                </a:cubicBezTo>
                <a:cubicBezTo>
                  <a:pt x="114230" y="44745"/>
                  <a:pt x="114230" y="44745"/>
                  <a:pt x="114230" y="44745"/>
                </a:cubicBezTo>
                <a:cubicBezTo>
                  <a:pt x="114230" y="44745"/>
                  <a:pt x="113846" y="45617"/>
                  <a:pt x="113461" y="45907"/>
                </a:cubicBezTo>
                <a:cubicBezTo>
                  <a:pt x="113461" y="46489"/>
                  <a:pt x="113076" y="47070"/>
                  <a:pt x="113076" y="47070"/>
                </a:cubicBezTo>
                <a:cubicBezTo>
                  <a:pt x="113461" y="47941"/>
                  <a:pt x="113461" y="47941"/>
                  <a:pt x="113461" y="47941"/>
                </a:cubicBezTo>
                <a:cubicBezTo>
                  <a:pt x="115000" y="49394"/>
                  <a:pt x="115000" y="49394"/>
                  <a:pt x="115000" y="49394"/>
                </a:cubicBezTo>
                <a:cubicBezTo>
                  <a:pt x="115000" y="50847"/>
                  <a:pt x="115000" y="50847"/>
                  <a:pt x="115000" y="50847"/>
                </a:cubicBezTo>
                <a:cubicBezTo>
                  <a:pt x="115000" y="51719"/>
                  <a:pt x="115000" y="51719"/>
                  <a:pt x="115000" y="51719"/>
                </a:cubicBezTo>
                <a:cubicBezTo>
                  <a:pt x="115000" y="51719"/>
                  <a:pt x="116153" y="52009"/>
                  <a:pt x="116538" y="52009"/>
                </a:cubicBezTo>
                <a:cubicBezTo>
                  <a:pt x="116923" y="52009"/>
                  <a:pt x="117692" y="52590"/>
                  <a:pt x="117692" y="52590"/>
                </a:cubicBezTo>
                <a:cubicBezTo>
                  <a:pt x="117692" y="52590"/>
                  <a:pt x="117692" y="53171"/>
                  <a:pt x="117692" y="53462"/>
                </a:cubicBezTo>
                <a:cubicBezTo>
                  <a:pt x="117692" y="53462"/>
                  <a:pt x="118846" y="54624"/>
                  <a:pt x="118846" y="54624"/>
                </a:cubicBezTo>
                <a:cubicBezTo>
                  <a:pt x="119230" y="54915"/>
                  <a:pt x="120000" y="55786"/>
                  <a:pt x="120000" y="55786"/>
                </a:cubicBezTo>
                <a:cubicBezTo>
                  <a:pt x="120000" y="55786"/>
                  <a:pt x="120000" y="56368"/>
                  <a:pt x="118846" y="57239"/>
                </a:cubicBezTo>
                <a:cubicBezTo>
                  <a:pt x="118076" y="58111"/>
                  <a:pt x="118461" y="58111"/>
                  <a:pt x="118461" y="58401"/>
                </a:cubicBezTo>
                <a:cubicBezTo>
                  <a:pt x="118461" y="58692"/>
                  <a:pt x="118846" y="59273"/>
                  <a:pt x="118846" y="59273"/>
                </a:cubicBezTo>
                <a:cubicBezTo>
                  <a:pt x="118846" y="59273"/>
                  <a:pt x="118461" y="59564"/>
                  <a:pt x="118076" y="59854"/>
                </a:cubicBezTo>
                <a:cubicBezTo>
                  <a:pt x="118076" y="59854"/>
                  <a:pt x="117692" y="60435"/>
                  <a:pt x="117692" y="61016"/>
                </a:cubicBezTo>
                <a:cubicBezTo>
                  <a:pt x="116153" y="61888"/>
                  <a:pt x="116153" y="61888"/>
                  <a:pt x="116153" y="61888"/>
                </a:cubicBezTo>
                <a:cubicBezTo>
                  <a:pt x="116153" y="61888"/>
                  <a:pt x="116153" y="61888"/>
                  <a:pt x="115769" y="62179"/>
                </a:cubicBezTo>
                <a:cubicBezTo>
                  <a:pt x="115769" y="61888"/>
                  <a:pt x="115384" y="61888"/>
                  <a:pt x="115000" y="61888"/>
                </a:cubicBezTo>
                <a:cubicBezTo>
                  <a:pt x="114615" y="61598"/>
                  <a:pt x="114230" y="61307"/>
                  <a:pt x="114230" y="61307"/>
                </a:cubicBezTo>
                <a:cubicBezTo>
                  <a:pt x="114230" y="61307"/>
                  <a:pt x="114230" y="60726"/>
                  <a:pt x="114230" y="60145"/>
                </a:cubicBezTo>
                <a:cubicBezTo>
                  <a:pt x="114230" y="59564"/>
                  <a:pt x="114230" y="59854"/>
                  <a:pt x="114230" y="59564"/>
                </a:cubicBezTo>
                <a:cubicBezTo>
                  <a:pt x="113846" y="59273"/>
                  <a:pt x="113076" y="58983"/>
                  <a:pt x="112307" y="58692"/>
                </a:cubicBezTo>
                <a:cubicBezTo>
                  <a:pt x="111538" y="58692"/>
                  <a:pt x="110000" y="58692"/>
                  <a:pt x="109615" y="58983"/>
                </a:cubicBezTo>
                <a:cubicBezTo>
                  <a:pt x="109615" y="58983"/>
                  <a:pt x="109615" y="60145"/>
                  <a:pt x="109615" y="60145"/>
                </a:cubicBezTo>
                <a:cubicBezTo>
                  <a:pt x="110384" y="61016"/>
                  <a:pt x="110384" y="61016"/>
                  <a:pt x="110384" y="61016"/>
                </a:cubicBezTo>
                <a:cubicBezTo>
                  <a:pt x="110000" y="61598"/>
                  <a:pt x="110000" y="61598"/>
                  <a:pt x="110000" y="61598"/>
                </a:cubicBezTo>
                <a:cubicBezTo>
                  <a:pt x="110000" y="61598"/>
                  <a:pt x="106538" y="62179"/>
                  <a:pt x="105384" y="62179"/>
                </a:cubicBezTo>
                <a:cubicBezTo>
                  <a:pt x="104230" y="62179"/>
                  <a:pt x="104615" y="62760"/>
                  <a:pt x="104615" y="62760"/>
                </a:cubicBezTo>
                <a:cubicBezTo>
                  <a:pt x="103846" y="63922"/>
                  <a:pt x="103846" y="63922"/>
                  <a:pt x="103846" y="63922"/>
                </a:cubicBezTo>
                <a:cubicBezTo>
                  <a:pt x="103076" y="64503"/>
                  <a:pt x="103076" y="64503"/>
                  <a:pt x="103076" y="64503"/>
                </a:cubicBezTo>
                <a:cubicBezTo>
                  <a:pt x="100769" y="65084"/>
                  <a:pt x="100769" y="65084"/>
                  <a:pt x="100769" y="65084"/>
                </a:cubicBezTo>
                <a:cubicBezTo>
                  <a:pt x="100769" y="65084"/>
                  <a:pt x="98461" y="66537"/>
                  <a:pt x="98076" y="66537"/>
                </a:cubicBezTo>
                <a:cubicBezTo>
                  <a:pt x="96538" y="67409"/>
                  <a:pt x="96538" y="67409"/>
                  <a:pt x="96538" y="67409"/>
                </a:cubicBezTo>
                <a:cubicBezTo>
                  <a:pt x="96538" y="67409"/>
                  <a:pt x="96153" y="67409"/>
                  <a:pt x="95000" y="67990"/>
                </a:cubicBezTo>
                <a:cubicBezTo>
                  <a:pt x="93461" y="68280"/>
                  <a:pt x="94230" y="68861"/>
                  <a:pt x="93846" y="69152"/>
                </a:cubicBezTo>
                <a:cubicBezTo>
                  <a:pt x="93846" y="69733"/>
                  <a:pt x="93461" y="69733"/>
                  <a:pt x="92692" y="70024"/>
                </a:cubicBezTo>
                <a:cubicBezTo>
                  <a:pt x="92307" y="70024"/>
                  <a:pt x="91153" y="69733"/>
                  <a:pt x="90384" y="69733"/>
                </a:cubicBezTo>
                <a:cubicBezTo>
                  <a:pt x="90000" y="69733"/>
                  <a:pt x="88846" y="70314"/>
                  <a:pt x="88076" y="70314"/>
                </a:cubicBezTo>
                <a:cubicBezTo>
                  <a:pt x="86923" y="70314"/>
                  <a:pt x="86923" y="70314"/>
                  <a:pt x="86923" y="70314"/>
                </a:cubicBezTo>
                <a:cubicBezTo>
                  <a:pt x="85384" y="71767"/>
                  <a:pt x="85384" y="71767"/>
                  <a:pt x="85384" y="71767"/>
                </a:cubicBezTo>
                <a:cubicBezTo>
                  <a:pt x="84230" y="73510"/>
                  <a:pt x="84230" y="73510"/>
                  <a:pt x="84230" y="73510"/>
                </a:cubicBezTo>
                <a:cubicBezTo>
                  <a:pt x="83846" y="72639"/>
                  <a:pt x="83846" y="72639"/>
                  <a:pt x="83846" y="72639"/>
                </a:cubicBezTo>
                <a:cubicBezTo>
                  <a:pt x="83461" y="71476"/>
                  <a:pt x="83461" y="71476"/>
                  <a:pt x="83461" y="71476"/>
                </a:cubicBezTo>
                <a:cubicBezTo>
                  <a:pt x="81538" y="71476"/>
                  <a:pt x="81538" y="71476"/>
                  <a:pt x="81538" y="71476"/>
                </a:cubicBezTo>
                <a:cubicBezTo>
                  <a:pt x="81923" y="72348"/>
                  <a:pt x="81923" y="72348"/>
                  <a:pt x="81923" y="72348"/>
                </a:cubicBezTo>
                <a:cubicBezTo>
                  <a:pt x="81923" y="72348"/>
                  <a:pt x="82692" y="74382"/>
                  <a:pt x="83076" y="74673"/>
                </a:cubicBezTo>
                <a:cubicBezTo>
                  <a:pt x="83461" y="74963"/>
                  <a:pt x="83846" y="74963"/>
                  <a:pt x="84615" y="75254"/>
                </a:cubicBezTo>
                <a:cubicBezTo>
                  <a:pt x="85769" y="75835"/>
                  <a:pt x="85769" y="75835"/>
                  <a:pt x="86923" y="76416"/>
                </a:cubicBezTo>
                <a:cubicBezTo>
                  <a:pt x="88076" y="76997"/>
                  <a:pt x="87692" y="77578"/>
                  <a:pt x="87692" y="77869"/>
                </a:cubicBezTo>
                <a:cubicBezTo>
                  <a:pt x="87692" y="78450"/>
                  <a:pt x="87692" y="78450"/>
                  <a:pt x="86923" y="79031"/>
                </a:cubicBezTo>
                <a:cubicBezTo>
                  <a:pt x="86153" y="79903"/>
                  <a:pt x="86923" y="80484"/>
                  <a:pt x="86923" y="80484"/>
                </a:cubicBezTo>
                <a:cubicBezTo>
                  <a:pt x="86923" y="80484"/>
                  <a:pt x="87307" y="81065"/>
                  <a:pt x="88076" y="81646"/>
                </a:cubicBezTo>
                <a:cubicBezTo>
                  <a:pt x="88846" y="82227"/>
                  <a:pt x="88461" y="82518"/>
                  <a:pt x="88846" y="83389"/>
                </a:cubicBezTo>
                <a:cubicBezTo>
                  <a:pt x="88846" y="84261"/>
                  <a:pt x="88846" y="83970"/>
                  <a:pt x="89615" y="84842"/>
                </a:cubicBezTo>
                <a:cubicBezTo>
                  <a:pt x="90384" y="85423"/>
                  <a:pt x="90000" y="85133"/>
                  <a:pt x="90769" y="85714"/>
                </a:cubicBezTo>
                <a:cubicBezTo>
                  <a:pt x="91538" y="86295"/>
                  <a:pt x="91538" y="86585"/>
                  <a:pt x="91538" y="86585"/>
                </a:cubicBezTo>
                <a:cubicBezTo>
                  <a:pt x="91538" y="86585"/>
                  <a:pt x="93846" y="86004"/>
                  <a:pt x="94615" y="86585"/>
                </a:cubicBezTo>
                <a:cubicBezTo>
                  <a:pt x="95384" y="87167"/>
                  <a:pt x="95000" y="86876"/>
                  <a:pt x="96538" y="87748"/>
                </a:cubicBezTo>
                <a:cubicBezTo>
                  <a:pt x="97692" y="88910"/>
                  <a:pt x="96538" y="88329"/>
                  <a:pt x="96923" y="89200"/>
                </a:cubicBezTo>
                <a:cubicBezTo>
                  <a:pt x="97307" y="89782"/>
                  <a:pt x="97692" y="89491"/>
                  <a:pt x="97692" y="89491"/>
                </a:cubicBezTo>
                <a:cubicBezTo>
                  <a:pt x="97692" y="89491"/>
                  <a:pt x="98076" y="89782"/>
                  <a:pt x="98846" y="89782"/>
                </a:cubicBezTo>
                <a:cubicBezTo>
                  <a:pt x="99615" y="89782"/>
                  <a:pt x="99615" y="90363"/>
                  <a:pt x="99615" y="90944"/>
                </a:cubicBezTo>
                <a:cubicBezTo>
                  <a:pt x="100000" y="91525"/>
                  <a:pt x="100000" y="91525"/>
                  <a:pt x="100769" y="92106"/>
                </a:cubicBezTo>
                <a:cubicBezTo>
                  <a:pt x="101153" y="92397"/>
                  <a:pt x="101538" y="92106"/>
                  <a:pt x="102692" y="91815"/>
                </a:cubicBezTo>
                <a:cubicBezTo>
                  <a:pt x="103461" y="91815"/>
                  <a:pt x="103076" y="92397"/>
                  <a:pt x="103076" y="92687"/>
                </a:cubicBezTo>
                <a:cubicBezTo>
                  <a:pt x="103076" y="92978"/>
                  <a:pt x="103846" y="92978"/>
                  <a:pt x="104615" y="93268"/>
                </a:cubicBezTo>
                <a:cubicBezTo>
                  <a:pt x="105384" y="93559"/>
                  <a:pt x="105000" y="93559"/>
                  <a:pt x="105769" y="94140"/>
                </a:cubicBezTo>
                <a:cubicBezTo>
                  <a:pt x="105769" y="94140"/>
                  <a:pt x="105769" y="94140"/>
                  <a:pt x="105769" y="94430"/>
                </a:cubicBezTo>
                <a:close/>
                <a:moveTo>
                  <a:pt x="21153" y="114479"/>
                </a:moveTo>
                <a:cubicBezTo>
                  <a:pt x="21153" y="114479"/>
                  <a:pt x="21153" y="114479"/>
                  <a:pt x="21153" y="114479"/>
                </a:cubicBezTo>
                <a:cubicBezTo>
                  <a:pt x="21153" y="114479"/>
                  <a:pt x="21153" y="114479"/>
                  <a:pt x="21153" y="114479"/>
                </a:cubicBezTo>
                <a:cubicBezTo>
                  <a:pt x="21153" y="114479"/>
                  <a:pt x="21153" y="114479"/>
                  <a:pt x="21153" y="114479"/>
                </a:cubicBezTo>
                <a:close/>
                <a:moveTo>
                  <a:pt x="49230" y="116222"/>
                </a:moveTo>
                <a:cubicBezTo>
                  <a:pt x="49230" y="116222"/>
                  <a:pt x="49230" y="116222"/>
                  <a:pt x="49230" y="116222"/>
                </a:cubicBezTo>
                <a:cubicBezTo>
                  <a:pt x="49230" y="116222"/>
                  <a:pt x="49230" y="116222"/>
                  <a:pt x="49230" y="116222"/>
                </a:cubicBezTo>
                <a:cubicBezTo>
                  <a:pt x="49230" y="116222"/>
                  <a:pt x="49230" y="116222"/>
                  <a:pt x="49230" y="116222"/>
                </a:cubicBezTo>
                <a:cubicBezTo>
                  <a:pt x="49230" y="116222"/>
                  <a:pt x="49230" y="116222"/>
                  <a:pt x="49230" y="116222"/>
                </a:cubicBezTo>
                <a:close/>
                <a:moveTo>
                  <a:pt x="120000" y="59273"/>
                </a:moveTo>
                <a:cubicBezTo>
                  <a:pt x="120000" y="59273"/>
                  <a:pt x="120000" y="59273"/>
                  <a:pt x="120000" y="59273"/>
                </a:cubicBezTo>
                <a:cubicBezTo>
                  <a:pt x="120000" y="59273"/>
                  <a:pt x="120000" y="59273"/>
                  <a:pt x="120000" y="59273"/>
                </a:cubicBezTo>
                <a:cubicBezTo>
                  <a:pt x="120000" y="59273"/>
                  <a:pt x="120000" y="59273"/>
                  <a:pt x="120000" y="59273"/>
                </a:cubicBezTo>
                <a:close/>
              </a:path>
            </a:pathLst>
          </a:custGeom>
          <a:pattFill prst="ltHorz">
            <a:fgClr>
              <a:srgbClr val="FFC000"/>
            </a:fgClr>
            <a:bgClr>
              <a:srgbClr val="CC0099"/>
            </a:bgClr>
          </a:patt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5" tIns="17138" rIns="34285" bIns="17138"/>
          <a:lstStyle/>
          <a:p>
            <a:pPr defTabSz="3429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sz="1350" kern="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2" name="Freeform 14"/>
          <p:cNvSpPr>
            <a:spLocks noChangeArrowheads="1"/>
          </p:cNvSpPr>
          <p:nvPr/>
        </p:nvSpPr>
        <p:spPr bwMode="auto">
          <a:xfrm rot="21343130">
            <a:off x="7041577" y="4132766"/>
            <a:ext cx="669925" cy="368300"/>
          </a:xfrm>
          <a:custGeom>
            <a:avLst/>
            <a:gdLst>
              <a:gd name="T0" fmla="*/ 131624387 w 1709"/>
              <a:gd name="T1" fmla="*/ 14579394 h 864"/>
              <a:gd name="T2" fmla="*/ 123465335 w 1709"/>
              <a:gd name="T3" fmla="*/ 7471716 h 864"/>
              <a:gd name="T4" fmla="*/ 117153379 w 1709"/>
              <a:gd name="T5" fmla="*/ 3827080 h 864"/>
              <a:gd name="T6" fmla="*/ 110533705 w 1709"/>
              <a:gd name="T7" fmla="*/ 8383088 h 864"/>
              <a:gd name="T8" fmla="*/ 106992785 w 1709"/>
              <a:gd name="T9" fmla="*/ 12757077 h 864"/>
              <a:gd name="T10" fmla="*/ 90674682 w 1709"/>
              <a:gd name="T11" fmla="*/ 14396949 h 864"/>
              <a:gd name="T12" fmla="*/ 80052314 w 1709"/>
              <a:gd name="T13" fmla="*/ 15308321 h 864"/>
              <a:gd name="T14" fmla="*/ 73740358 w 1709"/>
              <a:gd name="T15" fmla="*/ 18952957 h 864"/>
              <a:gd name="T16" fmla="*/ 68814116 w 1709"/>
              <a:gd name="T17" fmla="*/ 27336044 h 864"/>
              <a:gd name="T18" fmla="*/ 62194441 w 1709"/>
              <a:gd name="T19" fmla="*/ 30252179 h 864"/>
              <a:gd name="T20" fmla="*/ 58037692 w 1709"/>
              <a:gd name="T21" fmla="*/ 51938825 h 864"/>
              <a:gd name="T22" fmla="*/ 50648525 w 1709"/>
              <a:gd name="T23" fmla="*/ 56312388 h 864"/>
              <a:gd name="T24" fmla="*/ 42027308 w 1709"/>
              <a:gd name="T25" fmla="*/ 67793629 h 864"/>
              <a:gd name="T26" fmla="*/ 23399943 w 1709"/>
              <a:gd name="T27" fmla="*/ 73625472 h 864"/>
              <a:gd name="T28" fmla="*/ 13085293 w 1709"/>
              <a:gd name="T29" fmla="*/ 76723625 h 864"/>
              <a:gd name="T30" fmla="*/ 6619674 w 1709"/>
              <a:gd name="T31" fmla="*/ 83648859 h 864"/>
              <a:gd name="T32" fmla="*/ 4002694 w 1709"/>
              <a:gd name="T33" fmla="*/ 87111475 h 864"/>
              <a:gd name="T34" fmla="*/ 307719 w 1709"/>
              <a:gd name="T35" fmla="*/ 108251213 h 864"/>
              <a:gd name="T36" fmla="*/ 6619674 w 1709"/>
              <a:gd name="T37" fmla="*/ 123377090 h 864"/>
              <a:gd name="T38" fmla="*/ 9698821 w 1709"/>
              <a:gd name="T39" fmla="*/ 125928761 h 864"/>
              <a:gd name="T40" fmla="*/ 13701123 w 1709"/>
              <a:gd name="T41" fmla="*/ 129937860 h 864"/>
              <a:gd name="T42" fmla="*/ 21244737 w 1709"/>
              <a:gd name="T43" fmla="*/ 138320948 h 864"/>
              <a:gd name="T44" fmla="*/ 32790653 w 1709"/>
              <a:gd name="T45" fmla="*/ 149620170 h 864"/>
              <a:gd name="T46" fmla="*/ 38948554 w 1709"/>
              <a:gd name="T47" fmla="*/ 153629269 h 864"/>
              <a:gd name="T48" fmla="*/ 54958938 w 1709"/>
              <a:gd name="T49" fmla="*/ 157091886 h 864"/>
              <a:gd name="T50" fmla="*/ 76203675 w 1709"/>
              <a:gd name="T51" fmla="*/ 155816050 h 864"/>
              <a:gd name="T52" fmla="*/ 84362726 w 1709"/>
              <a:gd name="T53" fmla="*/ 153264805 h 864"/>
              <a:gd name="T54" fmla="*/ 91598230 w 1709"/>
              <a:gd name="T55" fmla="*/ 149620170 h 864"/>
              <a:gd name="T56" fmla="*/ 95139150 w 1709"/>
              <a:gd name="T57" fmla="*/ 147615407 h 864"/>
              <a:gd name="T58" fmla="*/ 100065392 w 1709"/>
              <a:gd name="T59" fmla="*/ 129755841 h 864"/>
              <a:gd name="T60" fmla="*/ 112688911 w 1709"/>
              <a:gd name="T61" fmla="*/ 127751079 h 864"/>
              <a:gd name="T62" fmla="*/ 124234828 w 1709"/>
              <a:gd name="T63" fmla="*/ 124652925 h 864"/>
              <a:gd name="T64" fmla="*/ 128391577 w 1709"/>
              <a:gd name="T65" fmla="*/ 116634301 h 864"/>
              <a:gd name="T66" fmla="*/ 135011251 w 1709"/>
              <a:gd name="T67" fmla="*/ 115358466 h 864"/>
              <a:gd name="T68" fmla="*/ 141630926 w 1709"/>
              <a:gd name="T69" fmla="*/ 118456619 h 864"/>
              <a:gd name="T70" fmla="*/ 148404655 w 1709"/>
              <a:gd name="T71" fmla="*/ 118456619 h 864"/>
              <a:gd name="T72" fmla="*/ 153946727 w 1709"/>
              <a:gd name="T73" fmla="*/ 111896275 h 864"/>
              <a:gd name="T74" fmla="*/ 164106929 w 1709"/>
              <a:gd name="T75" fmla="*/ 104788597 h 864"/>
              <a:gd name="T76" fmla="*/ 168417734 w 1709"/>
              <a:gd name="T77" fmla="*/ 89844739 h 864"/>
              <a:gd name="T78" fmla="*/ 177808444 w 1709"/>
              <a:gd name="T79" fmla="*/ 82373023 h 864"/>
              <a:gd name="T80" fmla="*/ 199822673 w 1709"/>
              <a:gd name="T81" fmla="*/ 82373023 h 864"/>
              <a:gd name="T82" fmla="*/ 218296374 w 1709"/>
              <a:gd name="T83" fmla="*/ 82373023 h 864"/>
              <a:gd name="T84" fmla="*/ 230919894 w 1709"/>
              <a:gd name="T85" fmla="*/ 92031946 h 864"/>
              <a:gd name="T86" fmla="*/ 244313298 w 1709"/>
              <a:gd name="T87" fmla="*/ 88022421 h 864"/>
              <a:gd name="T88" fmla="*/ 246160786 w 1709"/>
              <a:gd name="T89" fmla="*/ 80550705 h 864"/>
              <a:gd name="T90" fmla="*/ 250009424 w 1709"/>
              <a:gd name="T91" fmla="*/ 64695476 h 864"/>
              <a:gd name="T92" fmla="*/ 255551496 w 1709"/>
              <a:gd name="T93" fmla="*/ 52303289 h 864"/>
              <a:gd name="T94" fmla="*/ 255859214 w 1709"/>
              <a:gd name="T95" fmla="*/ 41368530 h 864"/>
              <a:gd name="T96" fmla="*/ 258630250 w 1709"/>
              <a:gd name="T97" fmla="*/ 36994968 h 864"/>
              <a:gd name="T98" fmla="*/ 262940663 w 1709"/>
              <a:gd name="T99" fmla="*/ 24055873 h 864"/>
              <a:gd name="T100" fmla="*/ 254473892 w 1709"/>
              <a:gd name="T101" fmla="*/ 18952957 h 864"/>
              <a:gd name="T102" fmla="*/ 244005187 w 1709"/>
              <a:gd name="T103" fmla="*/ 15308321 h 864"/>
              <a:gd name="T104" fmla="*/ 237385513 w 1709"/>
              <a:gd name="T105" fmla="*/ 11481241 h 864"/>
              <a:gd name="T106" fmla="*/ 232151552 w 1709"/>
              <a:gd name="T107" fmla="*/ 5102916 h 864"/>
              <a:gd name="T108" fmla="*/ 227687084 w 1709"/>
              <a:gd name="T109" fmla="*/ 4373989 h 864"/>
              <a:gd name="T110" fmla="*/ 223530335 w 1709"/>
              <a:gd name="T111" fmla="*/ 2551245 h 864"/>
              <a:gd name="T112" fmla="*/ 209367438 w 1709"/>
              <a:gd name="T113" fmla="*/ 728927 h 864"/>
              <a:gd name="T114" fmla="*/ 197975185 w 1709"/>
              <a:gd name="T115" fmla="*/ 1822318 h 864"/>
              <a:gd name="T116" fmla="*/ 194588321 w 1709"/>
              <a:gd name="T117" fmla="*/ 6013862 h 864"/>
              <a:gd name="T118" fmla="*/ 186737380 w 1709"/>
              <a:gd name="T119" fmla="*/ 10569869 h 864"/>
              <a:gd name="T120" fmla="*/ 177346278 w 1709"/>
              <a:gd name="T121" fmla="*/ 12210168 h 864"/>
              <a:gd name="T122" fmla="*/ 162105778 w 1709"/>
              <a:gd name="T123" fmla="*/ 11481241 h 864"/>
              <a:gd name="T124" fmla="*/ 149482259 w 1709"/>
              <a:gd name="T125" fmla="*/ 18406475 h 8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09" h="864">
                <a:moveTo>
                  <a:pt x="875" y="159"/>
                </a:moveTo>
                <a:lnTo>
                  <a:pt x="875" y="159"/>
                </a:lnTo>
                <a:lnTo>
                  <a:pt x="874" y="152"/>
                </a:lnTo>
                <a:lnTo>
                  <a:pt x="875" y="147"/>
                </a:lnTo>
                <a:lnTo>
                  <a:pt x="879" y="138"/>
                </a:lnTo>
                <a:lnTo>
                  <a:pt x="882" y="130"/>
                </a:lnTo>
                <a:lnTo>
                  <a:pt x="882" y="125"/>
                </a:lnTo>
                <a:lnTo>
                  <a:pt x="882" y="118"/>
                </a:lnTo>
                <a:lnTo>
                  <a:pt x="874" y="101"/>
                </a:lnTo>
                <a:lnTo>
                  <a:pt x="868" y="94"/>
                </a:lnTo>
                <a:lnTo>
                  <a:pt x="862" y="87"/>
                </a:lnTo>
                <a:lnTo>
                  <a:pt x="855" y="80"/>
                </a:lnTo>
                <a:lnTo>
                  <a:pt x="846" y="77"/>
                </a:lnTo>
                <a:lnTo>
                  <a:pt x="834" y="75"/>
                </a:lnTo>
                <a:lnTo>
                  <a:pt x="821" y="77"/>
                </a:lnTo>
                <a:lnTo>
                  <a:pt x="819" y="74"/>
                </a:lnTo>
                <a:lnTo>
                  <a:pt x="816" y="69"/>
                </a:lnTo>
                <a:lnTo>
                  <a:pt x="811" y="63"/>
                </a:lnTo>
                <a:lnTo>
                  <a:pt x="809" y="60"/>
                </a:lnTo>
                <a:lnTo>
                  <a:pt x="805" y="55"/>
                </a:lnTo>
                <a:lnTo>
                  <a:pt x="805" y="50"/>
                </a:lnTo>
                <a:lnTo>
                  <a:pt x="807" y="43"/>
                </a:lnTo>
                <a:lnTo>
                  <a:pt x="802" y="41"/>
                </a:lnTo>
                <a:lnTo>
                  <a:pt x="799" y="39"/>
                </a:lnTo>
                <a:lnTo>
                  <a:pt x="793" y="33"/>
                </a:lnTo>
                <a:lnTo>
                  <a:pt x="790" y="24"/>
                </a:lnTo>
                <a:lnTo>
                  <a:pt x="787" y="16"/>
                </a:lnTo>
                <a:lnTo>
                  <a:pt x="783" y="10"/>
                </a:lnTo>
                <a:lnTo>
                  <a:pt x="780" y="5"/>
                </a:lnTo>
                <a:lnTo>
                  <a:pt x="773" y="4"/>
                </a:lnTo>
                <a:lnTo>
                  <a:pt x="766" y="2"/>
                </a:lnTo>
                <a:lnTo>
                  <a:pt x="766" y="16"/>
                </a:lnTo>
                <a:lnTo>
                  <a:pt x="763" y="17"/>
                </a:lnTo>
                <a:lnTo>
                  <a:pt x="761" y="21"/>
                </a:lnTo>
                <a:lnTo>
                  <a:pt x="759" y="29"/>
                </a:lnTo>
                <a:lnTo>
                  <a:pt x="751" y="29"/>
                </a:lnTo>
                <a:lnTo>
                  <a:pt x="744" y="31"/>
                </a:lnTo>
                <a:lnTo>
                  <a:pt x="739" y="34"/>
                </a:lnTo>
                <a:lnTo>
                  <a:pt x="732" y="36"/>
                </a:lnTo>
                <a:lnTo>
                  <a:pt x="729" y="38"/>
                </a:lnTo>
                <a:lnTo>
                  <a:pt x="725" y="39"/>
                </a:lnTo>
                <a:lnTo>
                  <a:pt x="722" y="41"/>
                </a:lnTo>
                <a:lnTo>
                  <a:pt x="718" y="43"/>
                </a:lnTo>
                <a:lnTo>
                  <a:pt x="718" y="46"/>
                </a:lnTo>
                <a:lnTo>
                  <a:pt x="718" y="50"/>
                </a:lnTo>
                <a:lnTo>
                  <a:pt x="718" y="55"/>
                </a:lnTo>
                <a:lnTo>
                  <a:pt x="718" y="57"/>
                </a:lnTo>
                <a:lnTo>
                  <a:pt x="715" y="57"/>
                </a:lnTo>
                <a:lnTo>
                  <a:pt x="712" y="57"/>
                </a:lnTo>
                <a:lnTo>
                  <a:pt x="705" y="60"/>
                </a:lnTo>
                <a:lnTo>
                  <a:pt x="698" y="63"/>
                </a:lnTo>
                <a:lnTo>
                  <a:pt x="696" y="65"/>
                </a:lnTo>
                <a:lnTo>
                  <a:pt x="696" y="69"/>
                </a:lnTo>
                <a:lnTo>
                  <a:pt x="695" y="70"/>
                </a:lnTo>
                <a:lnTo>
                  <a:pt x="691" y="70"/>
                </a:lnTo>
                <a:lnTo>
                  <a:pt x="688" y="86"/>
                </a:lnTo>
                <a:lnTo>
                  <a:pt x="683" y="99"/>
                </a:lnTo>
                <a:lnTo>
                  <a:pt x="671" y="125"/>
                </a:lnTo>
                <a:lnTo>
                  <a:pt x="652" y="126"/>
                </a:lnTo>
                <a:lnTo>
                  <a:pt x="638" y="128"/>
                </a:lnTo>
                <a:lnTo>
                  <a:pt x="626" y="128"/>
                </a:lnTo>
                <a:lnTo>
                  <a:pt x="609" y="125"/>
                </a:lnTo>
                <a:lnTo>
                  <a:pt x="595" y="92"/>
                </a:lnTo>
                <a:lnTo>
                  <a:pt x="589" y="79"/>
                </a:lnTo>
                <a:lnTo>
                  <a:pt x="582" y="63"/>
                </a:lnTo>
                <a:lnTo>
                  <a:pt x="555" y="63"/>
                </a:lnTo>
                <a:lnTo>
                  <a:pt x="553" y="69"/>
                </a:lnTo>
                <a:lnTo>
                  <a:pt x="551" y="70"/>
                </a:lnTo>
                <a:lnTo>
                  <a:pt x="548" y="70"/>
                </a:lnTo>
                <a:lnTo>
                  <a:pt x="539" y="70"/>
                </a:lnTo>
                <a:lnTo>
                  <a:pt x="532" y="72"/>
                </a:lnTo>
                <a:lnTo>
                  <a:pt x="527" y="77"/>
                </a:lnTo>
                <a:lnTo>
                  <a:pt x="527" y="84"/>
                </a:lnTo>
                <a:lnTo>
                  <a:pt x="520" y="84"/>
                </a:lnTo>
                <a:lnTo>
                  <a:pt x="514" y="84"/>
                </a:lnTo>
                <a:lnTo>
                  <a:pt x="508" y="82"/>
                </a:lnTo>
                <a:lnTo>
                  <a:pt x="507" y="77"/>
                </a:lnTo>
                <a:lnTo>
                  <a:pt x="502" y="79"/>
                </a:lnTo>
                <a:lnTo>
                  <a:pt x="498" y="82"/>
                </a:lnTo>
                <a:lnTo>
                  <a:pt x="495" y="86"/>
                </a:lnTo>
                <a:lnTo>
                  <a:pt x="493" y="91"/>
                </a:lnTo>
                <a:lnTo>
                  <a:pt x="491" y="96"/>
                </a:lnTo>
                <a:lnTo>
                  <a:pt x="488" y="99"/>
                </a:lnTo>
                <a:lnTo>
                  <a:pt x="485" y="103"/>
                </a:lnTo>
                <a:lnTo>
                  <a:pt x="479" y="104"/>
                </a:lnTo>
                <a:lnTo>
                  <a:pt x="479" y="111"/>
                </a:lnTo>
                <a:lnTo>
                  <a:pt x="479" y="118"/>
                </a:lnTo>
                <a:lnTo>
                  <a:pt x="478" y="123"/>
                </a:lnTo>
                <a:lnTo>
                  <a:pt x="474" y="126"/>
                </a:lnTo>
                <a:lnTo>
                  <a:pt x="468" y="133"/>
                </a:lnTo>
                <a:lnTo>
                  <a:pt x="459" y="138"/>
                </a:lnTo>
                <a:lnTo>
                  <a:pt x="457" y="144"/>
                </a:lnTo>
                <a:lnTo>
                  <a:pt x="456" y="145"/>
                </a:lnTo>
                <a:lnTo>
                  <a:pt x="452" y="145"/>
                </a:lnTo>
                <a:lnTo>
                  <a:pt x="450" y="149"/>
                </a:lnTo>
                <a:lnTo>
                  <a:pt x="447" y="150"/>
                </a:lnTo>
                <a:lnTo>
                  <a:pt x="444" y="152"/>
                </a:lnTo>
                <a:lnTo>
                  <a:pt x="439" y="152"/>
                </a:lnTo>
                <a:lnTo>
                  <a:pt x="433" y="154"/>
                </a:lnTo>
                <a:lnTo>
                  <a:pt x="432" y="155"/>
                </a:lnTo>
                <a:lnTo>
                  <a:pt x="428" y="157"/>
                </a:lnTo>
                <a:lnTo>
                  <a:pt x="425" y="159"/>
                </a:lnTo>
                <a:lnTo>
                  <a:pt x="418" y="159"/>
                </a:lnTo>
                <a:lnTo>
                  <a:pt x="413" y="162"/>
                </a:lnTo>
                <a:lnTo>
                  <a:pt x="410" y="164"/>
                </a:lnTo>
                <a:lnTo>
                  <a:pt x="404" y="166"/>
                </a:lnTo>
                <a:lnTo>
                  <a:pt x="404" y="171"/>
                </a:lnTo>
                <a:lnTo>
                  <a:pt x="403" y="174"/>
                </a:lnTo>
                <a:lnTo>
                  <a:pt x="401" y="178"/>
                </a:lnTo>
                <a:lnTo>
                  <a:pt x="398" y="179"/>
                </a:lnTo>
                <a:lnTo>
                  <a:pt x="398" y="195"/>
                </a:lnTo>
                <a:lnTo>
                  <a:pt x="398" y="208"/>
                </a:lnTo>
                <a:lnTo>
                  <a:pt x="396" y="236"/>
                </a:lnTo>
                <a:lnTo>
                  <a:pt x="391" y="259"/>
                </a:lnTo>
                <a:lnTo>
                  <a:pt x="384" y="282"/>
                </a:lnTo>
                <a:lnTo>
                  <a:pt x="379" y="283"/>
                </a:lnTo>
                <a:lnTo>
                  <a:pt x="377" y="285"/>
                </a:lnTo>
                <a:lnTo>
                  <a:pt x="372" y="290"/>
                </a:lnTo>
                <a:lnTo>
                  <a:pt x="370" y="294"/>
                </a:lnTo>
                <a:lnTo>
                  <a:pt x="367" y="295"/>
                </a:lnTo>
                <a:lnTo>
                  <a:pt x="362" y="297"/>
                </a:lnTo>
                <a:lnTo>
                  <a:pt x="357" y="295"/>
                </a:lnTo>
                <a:lnTo>
                  <a:pt x="350" y="295"/>
                </a:lnTo>
                <a:lnTo>
                  <a:pt x="346" y="295"/>
                </a:lnTo>
                <a:lnTo>
                  <a:pt x="343" y="297"/>
                </a:lnTo>
                <a:lnTo>
                  <a:pt x="341" y="300"/>
                </a:lnTo>
                <a:lnTo>
                  <a:pt x="336" y="306"/>
                </a:lnTo>
                <a:lnTo>
                  <a:pt x="333" y="309"/>
                </a:lnTo>
                <a:lnTo>
                  <a:pt x="329" y="309"/>
                </a:lnTo>
                <a:lnTo>
                  <a:pt x="329" y="343"/>
                </a:lnTo>
                <a:lnTo>
                  <a:pt x="323" y="343"/>
                </a:lnTo>
                <a:lnTo>
                  <a:pt x="316" y="343"/>
                </a:lnTo>
                <a:lnTo>
                  <a:pt x="306" y="346"/>
                </a:lnTo>
                <a:lnTo>
                  <a:pt x="297" y="353"/>
                </a:lnTo>
                <a:lnTo>
                  <a:pt x="289" y="357"/>
                </a:lnTo>
                <a:lnTo>
                  <a:pt x="280" y="362"/>
                </a:lnTo>
                <a:lnTo>
                  <a:pt x="277" y="365"/>
                </a:lnTo>
                <a:lnTo>
                  <a:pt x="275" y="370"/>
                </a:lnTo>
                <a:lnTo>
                  <a:pt x="273" y="372"/>
                </a:lnTo>
                <a:lnTo>
                  <a:pt x="271" y="374"/>
                </a:lnTo>
                <a:lnTo>
                  <a:pt x="268" y="377"/>
                </a:lnTo>
                <a:lnTo>
                  <a:pt x="263" y="379"/>
                </a:lnTo>
                <a:lnTo>
                  <a:pt x="261" y="381"/>
                </a:lnTo>
                <a:lnTo>
                  <a:pt x="261" y="384"/>
                </a:lnTo>
                <a:lnTo>
                  <a:pt x="248" y="384"/>
                </a:lnTo>
                <a:lnTo>
                  <a:pt x="229" y="391"/>
                </a:lnTo>
                <a:lnTo>
                  <a:pt x="208" y="396"/>
                </a:lnTo>
                <a:lnTo>
                  <a:pt x="166" y="404"/>
                </a:lnTo>
                <a:lnTo>
                  <a:pt x="159" y="404"/>
                </a:lnTo>
                <a:lnTo>
                  <a:pt x="152" y="404"/>
                </a:lnTo>
                <a:lnTo>
                  <a:pt x="150" y="399"/>
                </a:lnTo>
                <a:lnTo>
                  <a:pt x="149" y="396"/>
                </a:lnTo>
                <a:lnTo>
                  <a:pt x="142" y="391"/>
                </a:lnTo>
                <a:lnTo>
                  <a:pt x="133" y="387"/>
                </a:lnTo>
                <a:lnTo>
                  <a:pt x="125" y="384"/>
                </a:lnTo>
                <a:lnTo>
                  <a:pt x="109" y="391"/>
                </a:lnTo>
                <a:lnTo>
                  <a:pt x="103" y="396"/>
                </a:lnTo>
                <a:lnTo>
                  <a:pt x="97" y="401"/>
                </a:lnTo>
                <a:lnTo>
                  <a:pt x="92" y="408"/>
                </a:lnTo>
                <a:lnTo>
                  <a:pt x="89" y="415"/>
                </a:lnTo>
                <a:lnTo>
                  <a:pt x="85" y="421"/>
                </a:lnTo>
                <a:lnTo>
                  <a:pt x="84" y="432"/>
                </a:lnTo>
                <a:lnTo>
                  <a:pt x="80" y="432"/>
                </a:lnTo>
                <a:lnTo>
                  <a:pt x="79" y="433"/>
                </a:lnTo>
                <a:lnTo>
                  <a:pt x="77" y="439"/>
                </a:lnTo>
                <a:lnTo>
                  <a:pt x="68" y="444"/>
                </a:lnTo>
                <a:lnTo>
                  <a:pt x="65" y="447"/>
                </a:lnTo>
                <a:lnTo>
                  <a:pt x="63" y="452"/>
                </a:lnTo>
                <a:lnTo>
                  <a:pt x="56" y="452"/>
                </a:lnTo>
                <a:lnTo>
                  <a:pt x="43" y="459"/>
                </a:lnTo>
                <a:lnTo>
                  <a:pt x="43" y="466"/>
                </a:lnTo>
                <a:lnTo>
                  <a:pt x="38" y="464"/>
                </a:lnTo>
                <a:lnTo>
                  <a:pt x="31" y="461"/>
                </a:lnTo>
                <a:lnTo>
                  <a:pt x="27" y="459"/>
                </a:lnTo>
                <a:lnTo>
                  <a:pt x="26" y="459"/>
                </a:lnTo>
                <a:lnTo>
                  <a:pt x="22" y="462"/>
                </a:lnTo>
                <a:lnTo>
                  <a:pt x="22" y="466"/>
                </a:lnTo>
                <a:lnTo>
                  <a:pt x="22" y="471"/>
                </a:lnTo>
                <a:lnTo>
                  <a:pt x="24" y="474"/>
                </a:lnTo>
                <a:lnTo>
                  <a:pt x="26" y="478"/>
                </a:lnTo>
                <a:lnTo>
                  <a:pt x="29" y="479"/>
                </a:lnTo>
                <a:lnTo>
                  <a:pt x="29" y="495"/>
                </a:lnTo>
                <a:lnTo>
                  <a:pt x="27" y="505"/>
                </a:lnTo>
                <a:lnTo>
                  <a:pt x="24" y="517"/>
                </a:lnTo>
                <a:lnTo>
                  <a:pt x="22" y="527"/>
                </a:lnTo>
                <a:lnTo>
                  <a:pt x="10" y="553"/>
                </a:lnTo>
                <a:lnTo>
                  <a:pt x="5" y="567"/>
                </a:lnTo>
                <a:lnTo>
                  <a:pt x="2" y="582"/>
                </a:lnTo>
                <a:lnTo>
                  <a:pt x="0" y="589"/>
                </a:lnTo>
                <a:lnTo>
                  <a:pt x="2" y="594"/>
                </a:lnTo>
                <a:lnTo>
                  <a:pt x="5" y="602"/>
                </a:lnTo>
                <a:lnTo>
                  <a:pt x="9" y="611"/>
                </a:lnTo>
                <a:lnTo>
                  <a:pt x="9" y="616"/>
                </a:lnTo>
                <a:lnTo>
                  <a:pt x="9" y="623"/>
                </a:lnTo>
                <a:lnTo>
                  <a:pt x="15" y="631"/>
                </a:lnTo>
                <a:lnTo>
                  <a:pt x="21" y="642"/>
                </a:lnTo>
                <a:lnTo>
                  <a:pt x="26" y="645"/>
                </a:lnTo>
                <a:lnTo>
                  <a:pt x="31" y="647"/>
                </a:lnTo>
                <a:lnTo>
                  <a:pt x="36" y="650"/>
                </a:lnTo>
                <a:lnTo>
                  <a:pt x="43" y="650"/>
                </a:lnTo>
                <a:lnTo>
                  <a:pt x="43" y="677"/>
                </a:lnTo>
                <a:lnTo>
                  <a:pt x="50" y="679"/>
                </a:lnTo>
                <a:lnTo>
                  <a:pt x="56" y="681"/>
                </a:lnTo>
                <a:lnTo>
                  <a:pt x="60" y="686"/>
                </a:lnTo>
                <a:lnTo>
                  <a:pt x="63" y="691"/>
                </a:lnTo>
                <a:lnTo>
                  <a:pt x="67" y="695"/>
                </a:lnTo>
                <a:lnTo>
                  <a:pt x="73" y="700"/>
                </a:lnTo>
                <a:lnTo>
                  <a:pt x="77" y="701"/>
                </a:lnTo>
                <a:lnTo>
                  <a:pt x="80" y="705"/>
                </a:lnTo>
                <a:lnTo>
                  <a:pt x="82" y="706"/>
                </a:lnTo>
                <a:lnTo>
                  <a:pt x="84" y="708"/>
                </a:lnTo>
                <a:lnTo>
                  <a:pt x="84" y="712"/>
                </a:lnTo>
                <a:lnTo>
                  <a:pt x="89" y="713"/>
                </a:lnTo>
                <a:lnTo>
                  <a:pt x="92" y="715"/>
                </a:lnTo>
                <a:lnTo>
                  <a:pt x="97" y="722"/>
                </a:lnTo>
                <a:lnTo>
                  <a:pt x="103" y="729"/>
                </a:lnTo>
                <a:lnTo>
                  <a:pt x="106" y="730"/>
                </a:lnTo>
                <a:lnTo>
                  <a:pt x="111" y="732"/>
                </a:lnTo>
                <a:lnTo>
                  <a:pt x="123" y="741"/>
                </a:lnTo>
                <a:lnTo>
                  <a:pt x="133" y="751"/>
                </a:lnTo>
                <a:lnTo>
                  <a:pt x="138" y="759"/>
                </a:lnTo>
                <a:lnTo>
                  <a:pt x="152" y="770"/>
                </a:lnTo>
                <a:lnTo>
                  <a:pt x="164" y="781"/>
                </a:lnTo>
                <a:lnTo>
                  <a:pt x="176" y="793"/>
                </a:lnTo>
                <a:lnTo>
                  <a:pt x="186" y="807"/>
                </a:lnTo>
                <a:lnTo>
                  <a:pt x="191" y="807"/>
                </a:lnTo>
                <a:lnTo>
                  <a:pt x="196" y="807"/>
                </a:lnTo>
                <a:lnTo>
                  <a:pt x="200" y="809"/>
                </a:lnTo>
                <a:lnTo>
                  <a:pt x="202" y="812"/>
                </a:lnTo>
                <a:lnTo>
                  <a:pt x="207" y="817"/>
                </a:lnTo>
                <a:lnTo>
                  <a:pt x="208" y="821"/>
                </a:lnTo>
                <a:lnTo>
                  <a:pt x="213" y="821"/>
                </a:lnTo>
                <a:lnTo>
                  <a:pt x="219" y="822"/>
                </a:lnTo>
                <a:lnTo>
                  <a:pt x="220" y="824"/>
                </a:lnTo>
                <a:lnTo>
                  <a:pt x="220" y="828"/>
                </a:lnTo>
                <a:lnTo>
                  <a:pt x="222" y="831"/>
                </a:lnTo>
                <a:lnTo>
                  <a:pt x="225" y="833"/>
                </a:lnTo>
                <a:lnTo>
                  <a:pt x="234" y="834"/>
                </a:lnTo>
                <a:lnTo>
                  <a:pt x="237" y="836"/>
                </a:lnTo>
                <a:lnTo>
                  <a:pt x="241" y="838"/>
                </a:lnTo>
                <a:lnTo>
                  <a:pt x="248" y="841"/>
                </a:lnTo>
                <a:lnTo>
                  <a:pt x="253" y="843"/>
                </a:lnTo>
                <a:lnTo>
                  <a:pt x="254" y="845"/>
                </a:lnTo>
                <a:lnTo>
                  <a:pt x="254" y="848"/>
                </a:lnTo>
                <a:lnTo>
                  <a:pt x="268" y="848"/>
                </a:lnTo>
                <a:lnTo>
                  <a:pt x="275" y="851"/>
                </a:lnTo>
                <a:lnTo>
                  <a:pt x="283" y="853"/>
                </a:lnTo>
                <a:lnTo>
                  <a:pt x="295" y="855"/>
                </a:lnTo>
                <a:lnTo>
                  <a:pt x="326" y="862"/>
                </a:lnTo>
                <a:lnTo>
                  <a:pt x="341" y="863"/>
                </a:lnTo>
                <a:lnTo>
                  <a:pt x="357" y="862"/>
                </a:lnTo>
                <a:lnTo>
                  <a:pt x="364" y="862"/>
                </a:lnTo>
                <a:lnTo>
                  <a:pt x="389" y="862"/>
                </a:lnTo>
                <a:lnTo>
                  <a:pt x="413" y="862"/>
                </a:lnTo>
                <a:lnTo>
                  <a:pt x="437" y="862"/>
                </a:lnTo>
                <a:lnTo>
                  <a:pt x="459" y="862"/>
                </a:lnTo>
                <a:lnTo>
                  <a:pt x="468" y="860"/>
                </a:lnTo>
                <a:lnTo>
                  <a:pt x="473" y="858"/>
                </a:lnTo>
                <a:lnTo>
                  <a:pt x="479" y="856"/>
                </a:lnTo>
                <a:lnTo>
                  <a:pt x="486" y="855"/>
                </a:lnTo>
                <a:lnTo>
                  <a:pt x="495" y="855"/>
                </a:lnTo>
                <a:lnTo>
                  <a:pt x="503" y="855"/>
                </a:lnTo>
                <a:lnTo>
                  <a:pt x="512" y="855"/>
                </a:lnTo>
                <a:lnTo>
                  <a:pt x="520" y="855"/>
                </a:lnTo>
                <a:lnTo>
                  <a:pt x="520" y="848"/>
                </a:lnTo>
                <a:lnTo>
                  <a:pt x="526" y="846"/>
                </a:lnTo>
                <a:lnTo>
                  <a:pt x="534" y="848"/>
                </a:lnTo>
                <a:lnTo>
                  <a:pt x="541" y="848"/>
                </a:lnTo>
                <a:lnTo>
                  <a:pt x="548" y="848"/>
                </a:lnTo>
                <a:lnTo>
                  <a:pt x="548" y="841"/>
                </a:lnTo>
                <a:lnTo>
                  <a:pt x="549" y="839"/>
                </a:lnTo>
                <a:lnTo>
                  <a:pt x="553" y="839"/>
                </a:lnTo>
                <a:lnTo>
                  <a:pt x="561" y="841"/>
                </a:lnTo>
                <a:lnTo>
                  <a:pt x="568" y="843"/>
                </a:lnTo>
                <a:lnTo>
                  <a:pt x="575" y="841"/>
                </a:lnTo>
                <a:lnTo>
                  <a:pt x="577" y="838"/>
                </a:lnTo>
                <a:lnTo>
                  <a:pt x="578" y="834"/>
                </a:lnTo>
                <a:lnTo>
                  <a:pt x="587" y="833"/>
                </a:lnTo>
                <a:lnTo>
                  <a:pt x="590" y="831"/>
                </a:lnTo>
                <a:lnTo>
                  <a:pt x="594" y="829"/>
                </a:lnTo>
                <a:lnTo>
                  <a:pt x="595" y="826"/>
                </a:lnTo>
                <a:lnTo>
                  <a:pt x="595" y="821"/>
                </a:lnTo>
                <a:lnTo>
                  <a:pt x="601" y="821"/>
                </a:lnTo>
                <a:lnTo>
                  <a:pt x="606" y="821"/>
                </a:lnTo>
                <a:lnTo>
                  <a:pt x="613" y="816"/>
                </a:lnTo>
                <a:lnTo>
                  <a:pt x="614" y="814"/>
                </a:lnTo>
                <a:lnTo>
                  <a:pt x="618" y="814"/>
                </a:lnTo>
                <a:lnTo>
                  <a:pt x="618" y="810"/>
                </a:lnTo>
                <a:lnTo>
                  <a:pt x="614" y="800"/>
                </a:lnTo>
                <a:lnTo>
                  <a:pt x="616" y="800"/>
                </a:lnTo>
                <a:lnTo>
                  <a:pt x="616" y="739"/>
                </a:lnTo>
                <a:lnTo>
                  <a:pt x="621" y="737"/>
                </a:lnTo>
                <a:lnTo>
                  <a:pt x="626" y="734"/>
                </a:lnTo>
                <a:lnTo>
                  <a:pt x="633" y="725"/>
                </a:lnTo>
                <a:lnTo>
                  <a:pt x="640" y="717"/>
                </a:lnTo>
                <a:lnTo>
                  <a:pt x="645" y="713"/>
                </a:lnTo>
                <a:lnTo>
                  <a:pt x="650" y="712"/>
                </a:lnTo>
                <a:lnTo>
                  <a:pt x="655" y="712"/>
                </a:lnTo>
                <a:lnTo>
                  <a:pt x="660" y="712"/>
                </a:lnTo>
                <a:lnTo>
                  <a:pt x="666" y="706"/>
                </a:lnTo>
                <a:lnTo>
                  <a:pt x="672" y="703"/>
                </a:lnTo>
                <a:lnTo>
                  <a:pt x="677" y="703"/>
                </a:lnTo>
                <a:lnTo>
                  <a:pt x="684" y="705"/>
                </a:lnTo>
                <a:lnTo>
                  <a:pt x="705" y="705"/>
                </a:lnTo>
                <a:lnTo>
                  <a:pt x="718" y="705"/>
                </a:lnTo>
                <a:lnTo>
                  <a:pt x="725" y="705"/>
                </a:lnTo>
                <a:lnTo>
                  <a:pt x="730" y="705"/>
                </a:lnTo>
                <a:lnTo>
                  <a:pt x="732" y="701"/>
                </a:lnTo>
                <a:lnTo>
                  <a:pt x="735" y="698"/>
                </a:lnTo>
                <a:lnTo>
                  <a:pt x="737" y="695"/>
                </a:lnTo>
                <a:lnTo>
                  <a:pt x="741" y="691"/>
                </a:lnTo>
                <a:lnTo>
                  <a:pt x="746" y="691"/>
                </a:lnTo>
                <a:lnTo>
                  <a:pt x="753" y="691"/>
                </a:lnTo>
                <a:lnTo>
                  <a:pt x="759" y="691"/>
                </a:lnTo>
                <a:lnTo>
                  <a:pt x="766" y="689"/>
                </a:lnTo>
                <a:lnTo>
                  <a:pt x="778" y="686"/>
                </a:lnTo>
                <a:lnTo>
                  <a:pt x="790" y="683"/>
                </a:lnTo>
                <a:lnTo>
                  <a:pt x="799" y="683"/>
                </a:lnTo>
                <a:lnTo>
                  <a:pt x="807" y="684"/>
                </a:lnTo>
                <a:lnTo>
                  <a:pt x="807" y="681"/>
                </a:lnTo>
                <a:lnTo>
                  <a:pt x="811" y="677"/>
                </a:lnTo>
                <a:lnTo>
                  <a:pt x="812" y="674"/>
                </a:lnTo>
                <a:lnTo>
                  <a:pt x="814" y="671"/>
                </a:lnTo>
                <a:lnTo>
                  <a:pt x="817" y="669"/>
                </a:lnTo>
                <a:lnTo>
                  <a:pt x="821" y="667"/>
                </a:lnTo>
                <a:lnTo>
                  <a:pt x="822" y="664"/>
                </a:lnTo>
                <a:lnTo>
                  <a:pt x="824" y="659"/>
                </a:lnTo>
                <a:lnTo>
                  <a:pt x="826" y="650"/>
                </a:lnTo>
                <a:lnTo>
                  <a:pt x="828" y="643"/>
                </a:lnTo>
                <a:lnTo>
                  <a:pt x="834" y="640"/>
                </a:lnTo>
                <a:lnTo>
                  <a:pt x="841" y="637"/>
                </a:lnTo>
                <a:lnTo>
                  <a:pt x="841" y="633"/>
                </a:lnTo>
                <a:lnTo>
                  <a:pt x="841" y="630"/>
                </a:lnTo>
                <a:lnTo>
                  <a:pt x="843" y="630"/>
                </a:lnTo>
                <a:lnTo>
                  <a:pt x="848" y="630"/>
                </a:lnTo>
                <a:lnTo>
                  <a:pt x="851" y="630"/>
                </a:lnTo>
                <a:lnTo>
                  <a:pt x="855" y="630"/>
                </a:lnTo>
                <a:lnTo>
                  <a:pt x="860" y="630"/>
                </a:lnTo>
                <a:lnTo>
                  <a:pt x="867" y="630"/>
                </a:lnTo>
                <a:lnTo>
                  <a:pt x="877" y="633"/>
                </a:lnTo>
                <a:lnTo>
                  <a:pt x="887" y="638"/>
                </a:lnTo>
                <a:lnTo>
                  <a:pt x="896" y="643"/>
                </a:lnTo>
                <a:lnTo>
                  <a:pt x="899" y="643"/>
                </a:lnTo>
                <a:lnTo>
                  <a:pt x="903" y="643"/>
                </a:lnTo>
                <a:lnTo>
                  <a:pt x="906" y="643"/>
                </a:lnTo>
                <a:lnTo>
                  <a:pt x="909" y="643"/>
                </a:lnTo>
                <a:lnTo>
                  <a:pt x="909" y="647"/>
                </a:lnTo>
                <a:lnTo>
                  <a:pt x="909" y="650"/>
                </a:lnTo>
                <a:lnTo>
                  <a:pt x="913" y="652"/>
                </a:lnTo>
                <a:lnTo>
                  <a:pt x="920" y="650"/>
                </a:lnTo>
                <a:lnTo>
                  <a:pt x="925" y="650"/>
                </a:lnTo>
                <a:lnTo>
                  <a:pt x="930" y="650"/>
                </a:lnTo>
                <a:lnTo>
                  <a:pt x="930" y="654"/>
                </a:lnTo>
                <a:lnTo>
                  <a:pt x="930" y="657"/>
                </a:lnTo>
                <a:lnTo>
                  <a:pt x="935" y="660"/>
                </a:lnTo>
                <a:lnTo>
                  <a:pt x="938" y="660"/>
                </a:lnTo>
                <a:lnTo>
                  <a:pt x="944" y="659"/>
                </a:lnTo>
                <a:lnTo>
                  <a:pt x="949" y="655"/>
                </a:lnTo>
                <a:lnTo>
                  <a:pt x="957" y="648"/>
                </a:lnTo>
                <a:lnTo>
                  <a:pt x="961" y="648"/>
                </a:lnTo>
                <a:lnTo>
                  <a:pt x="964" y="650"/>
                </a:lnTo>
                <a:lnTo>
                  <a:pt x="966" y="645"/>
                </a:lnTo>
                <a:lnTo>
                  <a:pt x="969" y="643"/>
                </a:lnTo>
                <a:lnTo>
                  <a:pt x="978" y="640"/>
                </a:lnTo>
                <a:lnTo>
                  <a:pt x="986" y="637"/>
                </a:lnTo>
                <a:lnTo>
                  <a:pt x="990" y="635"/>
                </a:lnTo>
                <a:lnTo>
                  <a:pt x="991" y="630"/>
                </a:lnTo>
                <a:lnTo>
                  <a:pt x="993" y="625"/>
                </a:lnTo>
                <a:lnTo>
                  <a:pt x="995" y="623"/>
                </a:lnTo>
                <a:lnTo>
                  <a:pt x="998" y="623"/>
                </a:lnTo>
                <a:lnTo>
                  <a:pt x="1000" y="614"/>
                </a:lnTo>
                <a:lnTo>
                  <a:pt x="1001" y="611"/>
                </a:lnTo>
                <a:lnTo>
                  <a:pt x="1005" y="609"/>
                </a:lnTo>
                <a:lnTo>
                  <a:pt x="1010" y="608"/>
                </a:lnTo>
                <a:lnTo>
                  <a:pt x="1015" y="602"/>
                </a:lnTo>
                <a:lnTo>
                  <a:pt x="1020" y="599"/>
                </a:lnTo>
                <a:lnTo>
                  <a:pt x="1025" y="596"/>
                </a:lnTo>
                <a:lnTo>
                  <a:pt x="1044" y="587"/>
                </a:lnTo>
                <a:lnTo>
                  <a:pt x="1054" y="584"/>
                </a:lnTo>
                <a:lnTo>
                  <a:pt x="1066" y="582"/>
                </a:lnTo>
                <a:lnTo>
                  <a:pt x="1066" y="575"/>
                </a:lnTo>
                <a:lnTo>
                  <a:pt x="1068" y="570"/>
                </a:lnTo>
                <a:lnTo>
                  <a:pt x="1073" y="561"/>
                </a:lnTo>
                <a:lnTo>
                  <a:pt x="1078" y="553"/>
                </a:lnTo>
                <a:lnTo>
                  <a:pt x="1080" y="548"/>
                </a:lnTo>
                <a:lnTo>
                  <a:pt x="1080" y="541"/>
                </a:lnTo>
                <a:lnTo>
                  <a:pt x="1080" y="534"/>
                </a:lnTo>
                <a:lnTo>
                  <a:pt x="1082" y="527"/>
                </a:lnTo>
                <a:lnTo>
                  <a:pt x="1088" y="519"/>
                </a:lnTo>
                <a:lnTo>
                  <a:pt x="1090" y="514"/>
                </a:lnTo>
                <a:lnTo>
                  <a:pt x="1094" y="508"/>
                </a:lnTo>
                <a:lnTo>
                  <a:pt x="1094" y="502"/>
                </a:lnTo>
                <a:lnTo>
                  <a:pt x="1094" y="493"/>
                </a:lnTo>
                <a:lnTo>
                  <a:pt x="1097" y="485"/>
                </a:lnTo>
                <a:lnTo>
                  <a:pt x="1100" y="476"/>
                </a:lnTo>
                <a:lnTo>
                  <a:pt x="1105" y="469"/>
                </a:lnTo>
                <a:lnTo>
                  <a:pt x="1109" y="467"/>
                </a:lnTo>
                <a:lnTo>
                  <a:pt x="1114" y="466"/>
                </a:lnTo>
                <a:lnTo>
                  <a:pt x="1121" y="466"/>
                </a:lnTo>
                <a:lnTo>
                  <a:pt x="1126" y="464"/>
                </a:lnTo>
                <a:lnTo>
                  <a:pt x="1135" y="459"/>
                </a:lnTo>
                <a:lnTo>
                  <a:pt x="1143" y="454"/>
                </a:lnTo>
                <a:lnTo>
                  <a:pt x="1148" y="452"/>
                </a:lnTo>
                <a:lnTo>
                  <a:pt x="1155" y="452"/>
                </a:lnTo>
                <a:lnTo>
                  <a:pt x="1165" y="447"/>
                </a:lnTo>
                <a:lnTo>
                  <a:pt x="1177" y="444"/>
                </a:lnTo>
                <a:lnTo>
                  <a:pt x="1203" y="439"/>
                </a:lnTo>
                <a:lnTo>
                  <a:pt x="1218" y="447"/>
                </a:lnTo>
                <a:lnTo>
                  <a:pt x="1227" y="450"/>
                </a:lnTo>
                <a:lnTo>
                  <a:pt x="1237" y="452"/>
                </a:lnTo>
                <a:lnTo>
                  <a:pt x="1252" y="454"/>
                </a:lnTo>
                <a:lnTo>
                  <a:pt x="1268" y="452"/>
                </a:lnTo>
                <a:lnTo>
                  <a:pt x="1283" y="452"/>
                </a:lnTo>
                <a:lnTo>
                  <a:pt x="1298" y="452"/>
                </a:lnTo>
                <a:lnTo>
                  <a:pt x="1319" y="442"/>
                </a:lnTo>
                <a:lnTo>
                  <a:pt x="1343" y="435"/>
                </a:lnTo>
                <a:lnTo>
                  <a:pt x="1368" y="430"/>
                </a:lnTo>
                <a:lnTo>
                  <a:pt x="1394" y="425"/>
                </a:lnTo>
                <a:lnTo>
                  <a:pt x="1397" y="430"/>
                </a:lnTo>
                <a:lnTo>
                  <a:pt x="1401" y="435"/>
                </a:lnTo>
                <a:lnTo>
                  <a:pt x="1406" y="439"/>
                </a:lnTo>
                <a:lnTo>
                  <a:pt x="1414" y="439"/>
                </a:lnTo>
                <a:lnTo>
                  <a:pt x="1414" y="447"/>
                </a:lnTo>
                <a:lnTo>
                  <a:pt x="1418" y="452"/>
                </a:lnTo>
                <a:lnTo>
                  <a:pt x="1419" y="459"/>
                </a:lnTo>
                <a:lnTo>
                  <a:pt x="1421" y="466"/>
                </a:lnTo>
                <a:lnTo>
                  <a:pt x="1426" y="469"/>
                </a:lnTo>
                <a:lnTo>
                  <a:pt x="1431" y="473"/>
                </a:lnTo>
                <a:lnTo>
                  <a:pt x="1433" y="479"/>
                </a:lnTo>
                <a:lnTo>
                  <a:pt x="1435" y="486"/>
                </a:lnTo>
                <a:lnTo>
                  <a:pt x="1445" y="488"/>
                </a:lnTo>
                <a:lnTo>
                  <a:pt x="1454" y="491"/>
                </a:lnTo>
                <a:lnTo>
                  <a:pt x="1471" y="498"/>
                </a:lnTo>
                <a:lnTo>
                  <a:pt x="1489" y="503"/>
                </a:lnTo>
                <a:lnTo>
                  <a:pt x="1500" y="505"/>
                </a:lnTo>
                <a:lnTo>
                  <a:pt x="1510" y="507"/>
                </a:lnTo>
                <a:lnTo>
                  <a:pt x="1522" y="505"/>
                </a:lnTo>
                <a:lnTo>
                  <a:pt x="1534" y="500"/>
                </a:lnTo>
                <a:lnTo>
                  <a:pt x="1544" y="495"/>
                </a:lnTo>
                <a:lnTo>
                  <a:pt x="1558" y="493"/>
                </a:lnTo>
                <a:lnTo>
                  <a:pt x="1561" y="493"/>
                </a:lnTo>
                <a:lnTo>
                  <a:pt x="1563" y="491"/>
                </a:lnTo>
                <a:lnTo>
                  <a:pt x="1564" y="486"/>
                </a:lnTo>
                <a:lnTo>
                  <a:pt x="1585" y="486"/>
                </a:lnTo>
                <a:lnTo>
                  <a:pt x="1587" y="483"/>
                </a:lnTo>
                <a:lnTo>
                  <a:pt x="1588" y="481"/>
                </a:lnTo>
                <a:lnTo>
                  <a:pt x="1593" y="478"/>
                </a:lnTo>
                <a:lnTo>
                  <a:pt x="1600" y="476"/>
                </a:lnTo>
                <a:lnTo>
                  <a:pt x="1605" y="473"/>
                </a:lnTo>
                <a:lnTo>
                  <a:pt x="1610" y="471"/>
                </a:lnTo>
                <a:lnTo>
                  <a:pt x="1612" y="469"/>
                </a:lnTo>
                <a:lnTo>
                  <a:pt x="1612" y="466"/>
                </a:lnTo>
                <a:lnTo>
                  <a:pt x="1605" y="466"/>
                </a:lnTo>
                <a:lnTo>
                  <a:pt x="1602" y="459"/>
                </a:lnTo>
                <a:lnTo>
                  <a:pt x="1599" y="452"/>
                </a:lnTo>
                <a:lnTo>
                  <a:pt x="1599" y="442"/>
                </a:lnTo>
                <a:lnTo>
                  <a:pt x="1599" y="432"/>
                </a:lnTo>
                <a:lnTo>
                  <a:pt x="1599" y="411"/>
                </a:lnTo>
                <a:lnTo>
                  <a:pt x="1599" y="391"/>
                </a:lnTo>
                <a:lnTo>
                  <a:pt x="1599" y="384"/>
                </a:lnTo>
                <a:lnTo>
                  <a:pt x="1600" y="379"/>
                </a:lnTo>
                <a:lnTo>
                  <a:pt x="1604" y="375"/>
                </a:lnTo>
                <a:lnTo>
                  <a:pt x="1607" y="372"/>
                </a:lnTo>
                <a:lnTo>
                  <a:pt x="1614" y="365"/>
                </a:lnTo>
                <a:lnTo>
                  <a:pt x="1617" y="362"/>
                </a:lnTo>
                <a:lnTo>
                  <a:pt x="1619" y="357"/>
                </a:lnTo>
                <a:lnTo>
                  <a:pt x="1624" y="355"/>
                </a:lnTo>
                <a:lnTo>
                  <a:pt x="1627" y="353"/>
                </a:lnTo>
                <a:lnTo>
                  <a:pt x="1633" y="346"/>
                </a:lnTo>
                <a:lnTo>
                  <a:pt x="1638" y="340"/>
                </a:lnTo>
                <a:lnTo>
                  <a:pt x="1641" y="338"/>
                </a:lnTo>
                <a:lnTo>
                  <a:pt x="1646" y="336"/>
                </a:lnTo>
                <a:lnTo>
                  <a:pt x="1646" y="331"/>
                </a:lnTo>
                <a:lnTo>
                  <a:pt x="1648" y="326"/>
                </a:lnTo>
                <a:lnTo>
                  <a:pt x="1651" y="317"/>
                </a:lnTo>
                <a:lnTo>
                  <a:pt x="1657" y="311"/>
                </a:lnTo>
                <a:lnTo>
                  <a:pt x="1660" y="302"/>
                </a:lnTo>
                <a:lnTo>
                  <a:pt x="1660" y="287"/>
                </a:lnTo>
                <a:lnTo>
                  <a:pt x="1660" y="271"/>
                </a:lnTo>
                <a:lnTo>
                  <a:pt x="1658" y="265"/>
                </a:lnTo>
                <a:lnTo>
                  <a:pt x="1657" y="259"/>
                </a:lnTo>
                <a:lnTo>
                  <a:pt x="1653" y="256"/>
                </a:lnTo>
                <a:lnTo>
                  <a:pt x="1646" y="254"/>
                </a:lnTo>
                <a:lnTo>
                  <a:pt x="1646" y="248"/>
                </a:lnTo>
                <a:lnTo>
                  <a:pt x="1650" y="246"/>
                </a:lnTo>
                <a:lnTo>
                  <a:pt x="1653" y="244"/>
                </a:lnTo>
                <a:lnTo>
                  <a:pt x="1655" y="236"/>
                </a:lnTo>
                <a:lnTo>
                  <a:pt x="1657" y="232"/>
                </a:lnTo>
                <a:lnTo>
                  <a:pt x="1658" y="229"/>
                </a:lnTo>
                <a:lnTo>
                  <a:pt x="1662" y="227"/>
                </a:lnTo>
                <a:lnTo>
                  <a:pt x="1667" y="227"/>
                </a:lnTo>
                <a:lnTo>
                  <a:pt x="1667" y="224"/>
                </a:lnTo>
                <a:lnTo>
                  <a:pt x="1670" y="220"/>
                </a:lnTo>
                <a:lnTo>
                  <a:pt x="1672" y="217"/>
                </a:lnTo>
                <a:lnTo>
                  <a:pt x="1674" y="213"/>
                </a:lnTo>
                <a:lnTo>
                  <a:pt x="1675" y="210"/>
                </a:lnTo>
                <a:lnTo>
                  <a:pt x="1677" y="208"/>
                </a:lnTo>
                <a:lnTo>
                  <a:pt x="1679" y="208"/>
                </a:lnTo>
                <a:lnTo>
                  <a:pt x="1680" y="207"/>
                </a:lnTo>
                <a:lnTo>
                  <a:pt x="1680" y="203"/>
                </a:lnTo>
                <a:lnTo>
                  <a:pt x="1680" y="200"/>
                </a:lnTo>
                <a:lnTo>
                  <a:pt x="1680" y="193"/>
                </a:lnTo>
                <a:lnTo>
                  <a:pt x="1682" y="190"/>
                </a:lnTo>
                <a:lnTo>
                  <a:pt x="1684" y="186"/>
                </a:lnTo>
                <a:lnTo>
                  <a:pt x="1687" y="179"/>
                </a:lnTo>
                <a:lnTo>
                  <a:pt x="1691" y="166"/>
                </a:lnTo>
                <a:lnTo>
                  <a:pt x="1692" y="152"/>
                </a:lnTo>
                <a:lnTo>
                  <a:pt x="1694" y="145"/>
                </a:lnTo>
                <a:lnTo>
                  <a:pt x="1698" y="140"/>
                </a:lnTo>
                <a:lnTo>
                  <a:pt x="1701" y="135"/>
                </a:lnTo>
                <a:lnTo>
                  <a:pt x="1708" y="132"/>
                </a:lnTo>
                <a:lnTo>
                  <a:pt x="1708" y="125"/>
                </a:lnTo>
                <a:lnTo>
                  <a:pt x="1703" y="125"/>
                </a:lnTo>
                <a:lnTo>
                  <a:pt x="1698" y="125"/>
                </a:lnTo>
                <a:lnTo>
                  <a:pt x="1692" y="120"/>
                </a:lnTo>
                <a:lnTo>
                  <a:pt x="1684" y="116"/>
                </a:lnTo>
                <a:lnTo>
                  <a:pt x="1680" y="116"/>
                </a:lnTo>
                <a:lnTo>
                  <a:pt x="1674" y="118"/>
                </a:lnTo>
                <a:lnTo>
                  <a:pt x="1668" y="115"/>
                </a:lnTo>
                <a:lnTo>
                  <a:pt x="1663" y="111"/>
                </a:lnTo>
                <a:lnTo>
                  <a:pt x="1658" y="106"/>
                </a:lnTo>
                <a:lnTo>
                  <a:pt x="1653" y="104"/>
                </a:lnTo>
                <a:lnTo>
                  <a:pt x="1622" y="104"/>
                </a:lnTo>
                <a:lnTo>
                  <a:pt x="1619" y="104"/>
                </a:lnTo>
                <a:lnTo>
                  <a:pt x="1614" y="99"/>
                </a:lnTo>
                <a:lnTo>
                  <a:pt x="1607" y="94"/>
                </a:lnTo>
                <a:lnTo>
                  <a:pt x="1599" y="91"/>
                </a:lnTo>
                <a:lnTo>
                  <a:pt x="1592" y="89"/>
                </a:lnTo>
                <a:lnTo>
                  <a:pt x="1588" y="87"/>
                </a:lnTo>
                <a:lnTo>
                  <a:pt x="1585" y="84"/>
                </a:lnTo>
                <a:lnTo>
                  <a:pt x="1575" y="80"/>
                </a:lnTo>
                <a:lnTo>
                  <a:pt x="1571" y="80"/>
                </a:lnTo>
                <a:lnTo>
                  <a:pt x="1566" y="82"/>
                </a:lnTo>
                <a:lnTo>
                  <a:pt x="1563" y="82"/>
                </a:lnTo>
                <a:lnTo>
                  <a:pt x="1558" y="79"/>
                </a:lnTo>
                <a:lnTo>
                  <a:pt x="1552" y="75"/>
                </a:lnTo>
                <a:lnTo>
                  <a:pt x="1544" y="67"/>
                </a:lnTo>
                <a:lnTo>
                  <a:pt x="1542" y="63"/>
                </a:lnTo>
                <a:lnTo>
                  <a:pt x="1537" y="57"/>
                </a:lnTo>
                <a:lnTo>
                  <a:pt x="1527" y="53"/>
                </a:lnTo>
                <a:lnTo>
                  <a:pt x="1525" y="50"/>
                </a:lnTo>
                <a:lnTo>
                  <a:pt x="1520" y="43"/>
                </a:lnTo>
                <a:lnTo>
                  <a:pt x="1517" y="39"/>
                </a:lnTo>
                <a:lnTo>
                  <a:pt x="1515" y="34"/>
                </a:lnTo>
                <a:lnTo>
                  <a:pt x="1512" y="31"/>
                </a:lnTo>
                <a:lnTo>
                  <a:pt x="1508" y="28"/>
                </a:lnTo>
                <a:lnTo>
                  <a:pt x="1503" y="28"/>
                </a:lnTo>
                <a:lnTo>
                  <a:pt x="1494" y="28"/>
                </a:lnTo>
                <a:lnTo>
                  <a:pt x="1484" y="28"/>
                </a:lnTo>
                <a:lnTo>
                  <a:pt x="1481" y="26"/>
                </a:lnTo>
                <a:lnTo>
                  <a:pt x="1479" y="24"/>
                </a:lnTo>
                <a:lnTo>
                  <a:pt x="1477" y="22"/>
                </a:lnTo>
                <a:lnTo>
                  <a:pt x="1477" y="21"/>
                </a:lnTo>
                <a:lnTo>
                  <a:pt x="1476" y="19"/>
                </a:lnTo>
                <a:lnTo>
                  <a:pt x="1476" y="16"/>
                </a:lnTo>
                <a:lnTo>
                  <a:pt x="1466" y="16"/>
                </a:lnTo>
                <a:lnTo>
                  <a:pt x="1455" y="16"/>
                </a:lnTo>
                <a:lnTo>
                  <a:pt x="1452" y="14"/>
                </a:lnTo>
                <a:lnTo>
                  <a:pt x="1448" y="12"/>
                </a:lnTo>
                <a:lnTo>
                  <a:pt x="1445" y="10"/>
                </a:lnTo>
                <a:lnTo>
                  <a:pt x="1442" y="9"/>
                </a:lnTo>
                <a:lnTo>
                  <a:pt x="1431" y="9"/>
                </a:lnTo>
                <a:lnTo>
                  <a:pt x="1423" y="9"/>
                </a:lnTo>
                <a:lnTo>
                  <a:pt x="1414" y="7"/>
                </a:lnTo>
                <a:lnTo>
                  <a:pt x="1411" y="5"/>
                </a:lnTo>
                <a:lnTo>
                  <a:pt x="1408" y="2"/>
                </a:lnTo>
                <a:lnTo>
                  <a:pt x="1396" y="0"/>
                </a:lnTo>
                <a:lnTo>
                  <a:pt x="1384" y="0"/>
                </a:lnTo>
                <a:lnTo>
                  <a:pt x="1360" y="4"/>
                </a:lnTo>
                <a:lnTo>
                  <a:pt x="1341" y="5"/>
                </a:lnTo>
                <a:lnTo>
                  <a:pt x="1333" y="5"/>
                </a:lnTo>
                <a:lnTo>
                  <a:pt x="1326" y="2"/>
                </a:lnTo>
                <a:lnTo>
                  <a:pt x="1321" y="2"/>
                </a:lnTo>
                <a:lnTo>
                  <a:pt x="1315" y="2"/>
                </a:lnTo>
                <a:lnTo>
                  <a:pt x="1310" y="7"/>
                </a:lnTo>
                <a:lnTo>
                  <a:pt x="1302" y="10"/>
                </a:lnTo>
                <a:lnTo>
                  <a:pt x="1298" y="10"/>
                </a:lnTo>
                <a:lnTo>
                  <a:pt x="1292" y="9"/>
                </a:lnTo>
                <a:lnTo>
                  <a:pt x="1288" y="9"/>
                </a:lnTo>
                <a:lnTo>
                  <a:pt x="1286" y="10"/>
                </a:lnTo>
                <a:lnTo>
                  <a:pt x="1285" y="14"/>
                </a:lnTo>
                <a:lnTo>
                  <a:pt x="1285" y="16"/>
                </a:lnTo>
                <a:lnTo>
                  <a:pt x="1278" y="16"/>
                </a:lnTo>
                <a:lnTo>
                  <a:pt x="1273" y="16"/>
                </a:lnTo>
                <a:lnTo>
                  <a:pt x="1271" y="16"/>
                </a:lnTo>
                <a:lnTo>
                  <a:pt x="1271" y="19"/>
                </a:lnTo>
                <a:lnTo>
                  <a:pt x="1271" y="22"/>
                </a:lnTo>
                <a:lnTo>
                  <a:pt x="1271" y="29"/>
                </a:lnTo>
                <a:lnTo>
                  <a:pt x="1266" y="31"/>
                </a:lnTo>
                <a:lnTo>
                  <a:pt x="1264" y="33"/>
                </a:lnTo>
                <a:lnTo>
                  <a:pt x="1264" y="36"/>
                </a:lnTo>
                <a:lnTo>
                  <a:pt x="1254" y="36"/>
                </a:lnTo>
                <a:lnTo>
                  <a:pt x="1244" y="36"/>
                </a:lnTo>
                <a:lnTo>
                  <a:pt x="1237" y="33"/>
                </a:lnTo>
                <a:lnTo>
                  <a:pt x="1230" y="29"/>
                </a:lnTo>
                <a:lnTo>
                  <a:pt x="1223" y="33"/>
                </a:lnTo>
                <a:lnTo>
                  <a:pt x="1218" y="38"/>
                </a:lnTo>
                <a:lnTo>
                  <a:pt x="1217" y="46"/>
                </a:lnTo>
                <a:lnTo>
                  <a:pt x="1217" y="57"/>
                </a:lnTo>
                <a:lnTo>
                  <a:pt x="1213" y="58"/>
                </a:lnTo>
                <a:lnTo>
                  <a:pt x="1211" y="62"/>
                </a:lnTo>
                <a:lnTo>
                  <a:pt x="1210" y="70"/>
                </a:lnTo>
                <a:lnTo>
                  <a:pt x="1206" y="70"/>
                </a:lnTo>
                <a:lnTo>
                  <a:pt x="1205" y="72"/>
                </a:lnTo>
                <a:lnTo>
                  <a:pt x="1203" y="77"/>
                </a:lnTo>
                <a:lnTo>
                  <a:pt x="1176" y="77"/>
                </a:lnTo>
                <a:lnTo>
                  <a:pt x="1164" y="75"/>
                </a:lnTo>
                <a:lnTo>
                  <a:pt x="1158" y="74"/>
                </a:lnTo>
                <a:lnTo>
                  <a:pt x="1155" y="70"/>
                </a:lnTo>
                <a:lnTo>
                  <a:pt x="1152" y="67"/>
                </a:lnTo>
                <a:lnTo>
                  <a:pt x="1148" y="63"/>
                </a:lnTo>
                <a:lnTo>
                  <a:pt x="1140" y="58"/>
                </a:lnTo>
                <a:lnTo>
                  <a:pt x="1129" y="55"/>
                </a:lnTo>
                <a:lnTo>
                  <a:pt x="1121" y="50"/>
                </a:lnTo>
                <a:lnTo>
                  <a:pt x="1109" y="50"/>
                </a:lnTo>
                <a:lnTo>
                  <a:pt x="1100" y="50"/>
                </a:lnTo>
                <a:lnTo>
                  <a:pt x="1094" y="53"/>
                </a:lnTo>
                <a:lnTo>
                  <a:pt x="1087" y="57"/>
                </a:lnTo>
                <a:lnTo>
                  <a:pt x="1080" y="60"/>
                </a:lnTo>
                <a:lnTo>
                  <a:pt x="1073" y="63"/>
                </a:lnTo>
                <a:lnTo>
                  <a:pt x="1063" y="65"/>
                </a:lnTo>
                <a:lnTo>
                  <a:pt x="1053" y="63"/>
                </a:lnTo>
                <a:lnTo>
                  <a:pt x="1042" y="70"/>
                </a:lnTo>
                <a:lnTo>
                  <a:pt x="1032" y="77"/>
                </a:lnTo>
                <a:lnTo>
                  <a:pt x="1019" y="80"/>
                </a:lnTo>
                <a:lnTo>
                  <a:pt x="1005" y="84"/>
                </a:lnTo>
                <a:lnTo>
                  <a:pt x="1000" y="87"/>
                </a:lnTo>
                <a:lnTo>
                  <a:pt x="993" y="89"/>
                </a:lnTo>
                <a:lnTo>
                  <a:pt x="986" y="91"/>
                </a:lnTo>
                <a:lnTo>
                  <a:pt x="978" y="91"/>
                </a:lnTo>
                <a:lnTo>
                  <a:pt x="974" y="96"/>
                </a:lnTo>
                <a:lnTo>
                  <a:pt x="971" y="101"/>
                </a:lnTo>
                <a:lnTo>
                  <a:pt x="964" y="104"/>
                </a:lnTo>
                <a:lnTo>
                  <a:pt x="957" y="104"/>
                </a:lnTo>
                <a:lnTo>
                  <a:pt x="957" y="115"/>
                </a:lnTo>
                <a:lnTo>
                  <a:pt x="957" y="121"/>
                </a:lnTo>
                <a:lnTo>
                  <a:pt x="955" y="137"/>
                </a:lnTo>
                <a:lnTo>
                  <a:pt x="949" y="149"/>
                </a:lnTo>
                <a:lnTo>
                  <a:pt x="944" y="159"/>
                </a:lnTo>
                <a:lnTo>
                  <a:pt x="908" y="155"/>
                </a:lnTo>
                <a:lnTo>
                  <a:pt x="894" y="155"/>
                </a:lnTo>
                <a:lnTo>
                  <a:pt x="875" y="159"/>
                </a:lnTo>
              </a:path>
            </a:pathLst>
          </a:cu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ardrop 208"/>
          <p:cNvSpPr/>
          <p:nvPr/>
        </p:nvSpPr>
        <p:spPr>
          <a:xfrm rot="5400000">
            <a:off x="2435644" y="3775526"/>
            <a:ext cx="989923" cy="1091019"/>
          </a:xfrm>
          <a:prstGeom prst="teardrop">
            <a:avLst>
              <a:gd name="adj" fmla="val 2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50" b="1" dirty="0"/>
              <a:t>EOSC-Synergy</a:t>
            </a:r>
          </a:p>
        </p:txBody>
      </p:sp>
      <p:sp>
        <p:nvSpPr>
          <p:cNvPr id="54" name="Teardrop 208"/>
          <p:cNvSpPr/>
          <p:nvPr/>
        </p:nvSpPr>
        <p:spPr>
          <a:xfrm rot="13509033">
            <a:off x="9089907" y="3969641"/>
            <a:ext cx="974725" cy="1135062"/>
          </a:xfrm>
          <a:prstGeom prst="teardrop">
            <a:avLst>
              <a:gd name="adj" fmla="val 2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50" b="1" dirty="0"/>
              <a:t>NI4OS-Europe</a:t>
            </a:r>
          </a:p>
        </p:txBody>
      </p:sp>
      <p:sp>
        <p:nvSpPr>
          <p:cNvPr id="55" name="Teardrop 208"/>
          <p:cNvSpPr/>
          <p:nvPr/>
        </p:nvSpPr>
        <p:spPr>
          <a:xfrm rot="1316082">
            <a:off x="4596662" y="5492905"/>
            <a:ext cx="1112838" cy="1001712"/>
          </a:xfrm>
          <a:prstGeom prst="teardrop">
            <a:avLst>
              <a:gd name="adj" fmla="val 2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50" b="1" dirty="0"/>
              <a:t>EOSC-Pillar</a:t>
            </a:r>
          </a:p>
        </p:txBody>
      </p:sp>
      <p:sp>
        <p:nvSpPr>
          <p:cNvPr id="80" name="Figura a mano libera 79"/>
          <p:cNvSpPr/>
          <p:nvPr/>
        </p:nvSpPr>
        <p:spPr>
          <a:xfrm rot="1182145">
            <a:off x="5761517" y="4086826"/>
            <a:ext cx="100012" cy="144463"/>
          </a:xfrm>
          <a:custGeom>
            <a:avLst/>
            <a:gdLst>
              <a:gd name="connsiteX0" fmla="*/ 66675 w 155787"/>
              <a:gd name="connsiteY0" fmla="*/ 78 h 209628"/>
              <a:gd name="connsiteX1" fmla="*/ 73819 w 155787"/>
              <a:gd name="connsiteY1" fmla="*/ 11984 h 209628"/>
              <a:gd name="connsiteX2" fmla="*/ 76200 w 155787"/>
              <a:gd name="connsiteY2" fmla="*/ 19128 h 209628"/>
              <a:gd name="connsiteX3" fmla="*/ 80963 w 155787"/>
              <a:gd name="connsiteY3" fmla="*/ 40559 h 209628"/>
              <a:gd name="connsiteX4" fmla="*/ 85725 w 155787"/>
              <a:gd name="connsiteY4" fmla="*/ 57228 h 209628"/>
              <a:gd name="connsiteX5" fmla="*/ 90488 w 155787"/>
              <a:gd name="connsiteY5" fmla="*/ 73897 h 209628"/>
              <a:gd name="connsiteX6" fmla="*/ 100013 w 155787"/>
              <a:gd name="connsiteY6" fmla="*/ 88184 h 209628"/>
              <a:gd name="connsiteX7" fmla="*/ 114300 w 155787"/>
              <a:gd name="connsiteY7" fmla="*/ 97709 h 209628"/>
              <a:gd name="connsiteX8" fmla="*/ 121444 w 155787"/>
              <a:gd name="connsiteY8" fmla="*/ 102472 h 209628"/>
              <a:gd name="connsiteX9" fmla="*/ 128588 w 155787"/>
              <a:gd name="connsiteY9" fmla="*/ 104853 h 209628"/>
              <a:gd name="connsiteX10" fmla="*/ 150019 w 155787"/>
              <a:gd name="connsiteY10" fmla="*/ 116759 h 209628"/>
              <a:gd name="connsiteX11" fmla="*/ 152400 w 155787"/>
              <a:gd name="connsiteY11" fmla="*/ 135809 h 209628"/>
              <a:gd name="connsiteX12" fmla="*/ 138113 w 155787"/>
              <a:gd name="connsiteY12" fmla="*/ 145334 h 209628"/>
              <a:gd name="connsiteX13" fmla="*/ 133350 w 155787"/>
              <a:gd name="connsiteY13" fmla="*/ 152478 h 209628"/>
              <a:gd name="connsiteX14" fmla="*/ 128588 w 155787"/>
              <a:gd name="connsiteY14" fmla="*/ 166766 h 209628"/>
              <a:gd name="connsiteX15" fmla="*/ 123825 w 155787"/>
              <a:gd name="connsiteY15" fmla="*/ 173909 h 209628"/>
              <a:gd name="connsiteX16" fmla="*/ 111919 w 155787"/>
              <a:gd name="connsiteY16" fmla="*/ 200103 h 209628"/>
              <a:gd name="connsiteX17" fmla="*/ 95250 w 155787"/>
              <a:gd name="connsiteY17" fmla="*/ 197722 h 209628"/>
              <a:gd name="connsiteX18" fmla="*/ 88107 w 155787"/>
              <a:gd name="connsiteY18" fmla="*/ 192959 h 209628"/>
              <a:gd name="connsiteX19" fmla="*/ 71438 w 155787"/>
              <a:gd name="connsiteY19" fmla="*/ 195341 h 209628"/>
              <a:gd name="connsiteX20" fmla="*/ 61913 w 155787"/>
              <a:gd name="connsiteY20" fmla="*/ 204866 h 209628"/>
              <a:gd name="connsiteX21" fmla="*/ 54769 w 155787"/>
              <a:gd name="connsiteY21" fmla="*/ 209628 h 209628"/>
              <a:gd name="connsiteX22" fmla="*/ 33338 w 155787"/>
              <a:gd name="connsiteY22" fmla="*/ 202484 h 209628"/>
              <a:gd name="connsiteX23" fmla="*/ 30957 w 155787"/>
              <a:gd name="connsiteY23" fmla="*/ 195341 h 209628"/>
              <a:gd name="connsiteX24" fmla="*/ 33338 w 155787"/>
              <a:gd name="connsiteY24" fmla="*/ 185816 h 209628"/>
              <a:gd name="connsiteX25" fmla="*/ 45244 w 155787"/>
              <a:gd name="connsiteY25" fmla="*/ 171528 h 209628"/>
              <a:gd name="connsiteX26" fmla="*/ 50007 w 155787"/>
              <a:gd name="connsiteY26" fmla="*/ 157241 h 209628"/>
              <a:gd name="connsiteX27" fmla="*/ 40482 w 155787"/>
              <a:gd name="connsiteY27" fmla="*/ 140572 h 209628"/>
              <a:gd name="connsiteX28" fmla="*/ 30957 w 155787"/>
              <a:gd name="connsiteY28" fmla="*/ 126284 h 209628"/>
              <a:gd name="connsiteX29" fmla="*/ 16669 w 155787"/>
              <a:gd name="connsiteY29" fmla="*/ 104853 h 209628"/>
              <a:gd name="connsiteX30" fmla="*/ 7144 w 155787"/>
              <a:gd name="connsiteY30" fmla="*/ 90566 h 209628"/>
              <a:gd name="connsiteX31" fmla="*/ 2382 w 155787"/>
              <a:gd name="connsiteY31" fmla="*/ 83422 h 209628"/>
              <a:gd name="connsiteX32" fmla="*/ 0 w 155787"/>
              <a:gd name="connsiteY32" fmla="*/ 76278 h 209628"/>
              <a:gd name="connsiteX33" fmla="*/ 2382 w 155787"/>
              <a:gd name="connsiteY33" fmla="*/ 54847 h 209628"/>
              <a:gd name="connsiteX34" fmla="*/ 14288 w 155787"/>
              <a:gd name="connsiteY34" fmla="*/ 40559 h 209628"/>
              <a:gd name="connsiteX35" fmla="*/ 21432 w 155787"/>
              <a:gd name="connsiteY35" fmla="*/ 38178 h 209628"/>
              <a:gd name="connsiteX36" fmla="*/ 28575 w 155787"/>
              <a:gd name="connsiteY36" fmla="*/ 31034 h 209628"/>
              <a:gd name="connsiteX37" fmla="*/ 38100 w 155787"/>
              <a:gd name="connsiteY37" fmla="*/ 23891 h 209628"/>
              <a:gd name="connsiteX38" fmla="*/ 47625 w 155787"/>
              <a:gd name="connsiteY38" fmla="*/ 14366 h 209628"/>
              <a:gd name="connsiteX39" fmla="*/ 54769 w 155787"/>
              <a:gd name="connsiteY39" fmla="*/ 9603 h 209628"/>
              <a:gd name="connsiteX40" fmla="*/ 61913 w 155787"/>
              <a:gd name="connsiteY40" fmla="*/ 7222 h 209628"/>
              <a:gd name="connsiteX41" fmla="*/ 66675 w 155787"/>
              <a:gd name="connsiteY41" fmla="*/ 78 h 209628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21432 w 155787"/>
              <a:gd name="connsiteY35" fmla="*/ 42906 h 214356"/>
              <a:gd name="connsiteX36" fmla="*/ 28575 w 155787"/>
              <a:gd name="connsiteY36" fmla="*/ 35762 h 214356"/>
              <a:gd name="connsiteX37" fmla="*/ 38100 w 155787"/>
              <a:gd name="connsiteY37" fmla="*/ 28619 h 214356"/>
              <a:gd name="connsiteX38" fmla="*/ 47625 w 155787"/>
              <a:gd name="connsiteY38" fmla="*/ 19094 h 214356"/>
              <a:gd name="connsiteX39" fmla="*/ 54769 w 155787"/>
              <a:gd name="connsiteY39" fmla="*/ 14331 h 214356"/>
              <a:gd name="connsiteX40" fmla="*/ 61913 w 155787"/>
              <a:gd name="connsiteY40" fmla="*/ 11950 h 214356"/>
              <a:gd name="connsiteX41" fmla="*/ 66675 w 155787"/>
              <a:gd name="connsiteY41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21432 w 155787"/>
              <a:gd name="connsiteY35" fmla="*/ 42906 h 214356"/>
              <a:gd name="connsiteX36" fmla="*/ 28575 w 155787"/>
              <a:gd name="connsiteY36" fmla="*/ 35762 h 214356"/>
              <a:gd name="connsiteX37" fmla="*/ 38100 w 155787"/>
              <a:gd name="connsiteY37" fmla="*/ 28619 h 214356"/>
              <a:gd name="connsiteX38" fmla="*/ 47625 w 155787"/>
              <a:gd name="connsiteY38" fmla="*/ 19094 h 214356"/>
              <a:gd name="connsiteX39" fmla="*/ 47625 w 155787"/>
              <a:gd name="connsiteY39" fmla="*/ 11950 h 214356"/>
              <a:gd name="connsiteX40" fmla="*/ 61913 w 155787"/>
              <a:gd name="connsiteY40" fmla="*/ 11950 h 214356"/>
              <a:gd name="connsiteX41" fmla="*/ 66675 w 155787"/>
              <a:gd name="connsiteY41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21432 w 155787"/>
              <a:gd name="connsiteY35" fmla="*/ 42906 h 214356"/>
              <a:gd name="connsiteX36" fmla="*/ 28575 w 155787"/>
              <a:gd name="connsiteY36" fmla="*/ 35762 h 214356"/>
              <a:gd name="connsiteX37" fmla="*/ 28575 w 155787"/>
              <a:gd name="connsiteY37" fmla="*/ 28619 h 214356"/>
              <a:gd name="connsiteX38" fmla="*/ 47625 w 155787"/>
              <a:gd name="connsiteY38" fmla="*/ 19094 h 214356"/>
              <a:gd name="connsiteX39" fmla="*/ 47625 w 155787"/>
              <a:gd name="connsiteY39" fmla="*/ 11950 h 214356"/>
              <a:gd name="connsiteX40" fmla="*/ 61913 w 155787"/>
              <a:gd name="connsiteY40" fmla="*/ 11950 h 214356"/>
              <a:gd name="connsiteX41" fmla="*/ 66675 w 155787"/>
              <a:gd name="connsiteY41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21432 w 155787"/>
              <a:gd name="connsiteY35" fmla="*/ 42906 h 214356"/>
              <a:gd name="connsiteX36" fmla="*/ 28575 w 155787"/>
              <a:gd name="connsiteY36" fmla="*/ 35762 h 214356"/>
              <a:gd name="connsiteX37" fmla="*/ 28575 w 155787"/>
              <a:gd name="connsiteY37" fmla="*/ 28619 h 214356"/>
              <a:gd name="connsiteX38" fmla="*/ 47625 w 155787"/>
              <a:gd name="connsiteY38" fmla="*/ 11950 h 214356"/>
              <a:gd name="connsiteX39" fmla="*/ 61913 w 155787"/>
              <a:gd name="connsiteY39" fmla="*/ 11950 h 214356"/>
              <a:gd name="connsiteX40" fmla="*/ 66675 w 155787"/>
              <a:gd name="connsiteY40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21432 w 155787"/>
              <a:gd name="connsiteY35" fmla="*/ 42906 h 214356"/>
              <a:gd name="connsiteX36" fmla="*/ 28575 w 155787"/>
              <a:gd name="connsiteY36" fmla="*/ 35762 h 214356"/>
              <a:gd name="connsiteX37" fmla="*/ 47625 w 155787"/>
              <a:gd name="connsiteY37" fmla="*/ 11950 h 214356"/>
              <a:gd name="connsiteX38" fmla="*/ 61913 w 155787"/>
              <a:gd name="connsiteY38" fmla="*/ 11950 h 214356"/>
              <a:gd name="connsiteX39" fmla="*/ 66675 w 155787"/>
              <a:gd name="connsiteY39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21432 w 155787"/>
              <a:gd name="connsiteY35" fmla="*/ 42906 h 214356"/>
              <a:gd name="connsiteX36" fmla="*/ 47625 w 155787"/>
              <a:gd name="connsiteY36" fmla="*/ 11950 h 214356"/>
              <a:gd name="connsiteX37" fmla="*/ 61913 w 155787"/>
              <a:gd name="connsiteY37" fmla="*/ 11950 h 214356"/>
              <a:gd name="connsiteX38" fmla="*/ 66675 w 155787"/>
              <a:gd name="connsiteY38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7144 w 155787"/>
              <a:gd name="connsiteY30" fmla="*/ 95294 h 214356"/>
              <a:gd name="connsiteX31" fmla="*/ 2382 w 155787"/>
              <a:gd name="connsiteY31" fmla="*/ 88150 h 214356"/>
              <a:gd name="connsiteX32" fmla="*/ 0 w 155787"/>
              <a:gd name="connsiteY32" fmla="*/ 81006 h 214356"/>
              <a:gd name="connsiteX33" fmla="*/ 2382 w 155787"/>
              <a:gd name="connsiteY33" fmla="*/ 59575 h 214356"/>
              <a:gd name="connsiteX34" fmla="*/ 14288 w 155787"/>
              <a:gd name="connsiteY34" fmla="*/ 45287 h 214356"/>
              <a:gd name="connsiteX35" fmla="*/ 47625 w 155787"/>
              <a:gd name="connsiteY35" fmla="*/ 11950 h 214356"/>
              <a:gd name="connsiteX36" fmla="*/ 61913 w 155787"/>
              <a:gd name="connsiteY36" fmla="*/ 11950 h 214356"/>
              <a:gd name="connsiteX37" fmla="*/ 66675 w 155787"/>
              <a:gd name="connsiteY37" fmla="*/ 44 h 214356"/>
              <a:gd name="connsiteX0" fmla="*/ 66675 w 155787"/>
              <a:gd name="connsiteY0" fmla="*/ 44 h 214356"/>
              <a:gd name="connsiteX1" fmla="*/ 73819 w 155787"/>
              <a:gd name="connsiteY1" fmla="*/ 16712 h 214356"/>
              <a:gd name="connsiteX2" fmla="*/ 76200 w 155787"/>
              <a:gd name="connsiteY2" fmla="*/ 23856 h 214356"/>
              <a:gd name="connsiteX3" fmla="*/ 80963 w 155787"/>
              <a:gd name="connsiteY3" fmla="*/ 45287 h 214356"/>
              <a:gd name="connsiteX4" fmla="*/ 85725 w 155787"/>
              <a:gd name="connsiteY4" fmla="*/ 61956 h 214356"/>
              <a:gd name="connsiteX5" fmla="*/ 90488 w 155787"/>
              <a:gd name="connsiteY5" fmla="*/ 78625 h 214356"/>
              <a:gd name="connsiteX6" fmla="*/ 100013 w 155787"/>
              <a:gd name="connsiteY6" fmla="*/ 92912 h 214356"/>
              <a:gd name="connsiteX7" fmla="*/ 114300 w 155787"/>
              <a:gd name="connsiteY7" fmla="*/ 102437 h 214356"/>
              <a:gd name="connsiteX8" fmla="*/ 121444 w 155787"/>
              <a:gd name="connsiteY8" fmla="*/ 107200 h 214356"/>
              <a:gd name="connsiteX9" fmla="*/ 128588 w 155787"/>
              <a:gd name="connsiteY9" fmla="*/ 109581 h 214356"/>
              <a:gd name="connsiteX10" fmla="*/ 150019 w 155787"/>
              <a:gd name="connsiteY10" fmla="*/ 121487 h 214356"/>
              <a:gd name="connsiteX11" fmla="*/ 152400 w 155787"/>
              <a:gd name="connsiteY11" fmla="*/ 140537 h 214356"/>
              <a:gd name="connsiteX12" fmla="*/ 138113 w 155787"/>
              <a:gd name="connsiteY12" fmla="*/ 150062 h 214356"/>
              <a:gd name="connsiteX13" fmla="*/ 133350 w 155787"/>
              <a:gd name="connsiteY13" fmla="*/ 157206 h 214356"/>
              <a:gd name="connsiteX14" fmla="*/ 128588 w 155787"/>
              <a:gd name="connsiteY14" fmla="*/ 171494 h 214356"/>
              <a:gd name="connsiteX15" fmla="*/ 123825 w 155787"/>
              <a:gd name="connsiteY15" fmla="*/ 178637 h 214356"/>
              <a:gd name="connsiteX16" fmla="*/ 111919 w 155787"/>
              <a:gd name="connsiteY16" fmla="*/ 204831 h 214356"/>
              <a:gd name="connsiteX17" fmla="*/ 95250 w 155787"/>
              <a:gd name="connsiteY17" fmla="*/ 202450 h 214356"/>
              <a:gd name="connsiteX18" fmla="*/ 88107 w 155787"/>
              <a:gd name="connsiteY18" fmla="*/ 197687 h 214356"/>
              <a:gd name="connsiteX19" fmla="*/ 71438 w 155787"/>
              <a:gd name="connsiteY19" fmla="*/ 200069 h 214356"/>
              <a:gd name="connsiteX20" fmla="*/ 61913 w 155787"/>
              <a:gd name="connsiteY20" fmla="*/ 209594 h 214356"/>
              <a:gd name="connsiteX21" fmla="*/ 54769 w 155787"/>
              <a:gd name="connsiteY21" fmla="*/ 214356 h 214356"/>
              <a:gd name="connsiteX22" fmla="*/ 33338 w 155787"/>
              <a:gd name="connsiteY22" fmla="*/ 207212 h 214356"/>
              <a:gd name="connsiteX23" fmla="*/ 30957 w 155787"/>
              <a:gd name="connsiteY23" fmla="*/ 200069 h 214356"/>
              <a:gd name="connsiteX24" fmla="*/ 33338 w 155787"/>
              <a:gd name="connsiteY24" fmla="*/ 190544 h 214356"/>
              <a:gd name="connsiteX25" fmla="*/ 45244 w 155787"/>
              <a:gd name="connsiteY25" fmla="*/ 176256 h 214356"/>
              <a:gd name="connsiteX26" fmla="*/ 50007 w 155787"/>
              <a:gd name="connsiteY26" fmla="*/ 161969 h 214356"/>
              <a:gd name="connsiteX27" fmla="*/ 40482 w 155787"/>
              <a:gd name="connsiteY27" fmla="*/ 145300 h 214356"/>
              <a:gd name="connsiteX28" fmla="*/ 30957 w 155787"/>
              <a:gd name="connsiteY28" fmla="*/ 131012 h 214356"/>
              <a:gd name="connsiteX29" fmla="*/ 16669 w 155787"/>
              <a:gd name="connsiteY29" fmla="*/ 109581 h 214356"/>
              <a:gd name="connsiteX30" fmla="*/ 2382 w 155787"/>
              <a:gd name="connsiteY30" fmla="*/ 88150 h 214356"/>
              <a:gd name="connsiteX31" fmla="*/ 0 w 155787"/>
              <a:gd name="connsiteY31" fmla="*/ 81006 h 214356"/>
              <a:gd name="connsiteX32" fmla="*/ 2382 w 155787"/>
              <a:gd name="connsiteY32" fmla="*/ 59575 h 214356"/>
              <a:gd name="connsiteX33" fmla="*/ 14288 w 155787"/>
              <a:gd name="connsiteY33" fmla="*/ 45287 h 214356"/>
              <a:gd name="connsiteX34" fmla="*/ 47625 w 155787"/>
              <a:gd name="connsiteY34" fmla="*/ 11950 h 214356"/>
              <a:gd name="connsiteX35" fmla="*/ 61913 w 155787"/>
              <a:gd name="connsiteY35" fmla="*/ 11950 h 214356"/>
              <a:gd name="connsiteX36" fmla="*/ 66675 w 155787"/>
              <a:gd name="connsiteY36" fmla="*/ 44 h 214356"/>
              <a:gd name="connsiteX0" fmla="*/ 64293 w 153405"/>
              <a:gd name="connsiteY0" fmla="*/ 44 h 214356"/>
              <a:gd name="connsiteX1" fmla="*/ 71437 w 153405"/>
              <a:gd name="connsiteY1" fmla="*/ 16712 h 214356"/>
              <a:gd name="connsiteX2" fmla="*/ 73818 w 153405"/>
              <a:gd name="connsiteY2" fmla="*/ 23856 h 214356"/>
              <a:gd name="connsiteX3" fmla="*/ 78581 w 153405"/>
              <a:gd name="connsiteY3" fmla="*/ 45287 h 214356"/>
              <a:gd name="connsiteX4" fmla="*/ 83343 w 153405"/>
              <a:gd name="connsiteY4" fmla="*/ 61956 h 214356"/>
              <a:gd name="connsiteX5" fmla="*/ 88106 w 153405"/>
              <a:gd name="connsiteY5" fmla="*/ 78625 h 214356"/>
              <a:gd name="connsiteX6" fmla="*/ 97631 w 153405"/>
              <a:gd name="connsiteY6" fmla="*/ 92912 h 214356"/>
              <a:gd name="connsiteX7" fmla="*/ 111918 w 153405"/>
              <a:gd name="connsiteY7" fmla="*/ 102437 h 214356"/>
              <a:gd name="connsiteX8" fmla="*/ 119062 w 153405"/>
              <a:gd name="connsiteY8" fmla="*/ 107200 h 214356"/>
              <a:gd name="connsiteX9" fmla="*/ 126206 w 153405"/>
              <a:gd name="connsiteY9" fmla="*/ 109581 h 214356"/>
              <a:gd name="connsiteX10" fmla="*/ 147637 w 153405"/>
              <a:gd name="connsiteY10" fmla="*/ 121487 h 214356"/>
              <a:gd name="connsiteX11" fmla="*/ 150018 w 153405"/>
              <a:gd name="connsiteY11" fmla="*/ 140537 h 214356"/>
              <a:gd name="connsiteX12" fmla="*/ 135731 w 153405"/>
              <a:gd name="connsiteY12" fmla="*/ 150062 h 214356"/>
              <a:gd name="connsiteX13" fmla="*/ 130968 w 153405"/>
              <a:gd name="connsiteY13" fmla="*/ 157206 h 214356"/>
              <a:gd name="connsiteX14" fmla="*/ 126206 w 153405"/>
              <a:gd name="connsiteY14" fmla="*/ 171494 h 214356"/>
              <a:gd name="connsiteX15" fmla="*/ 121443 w 153405"/>
              <a:gd name="connsiteY15" fmla="*/ 178637 h 214356"/>
              <a:gd name="connsiteX16" fmla="*/ 109537 w 153405"/>
              <a:gd name="connsiteY16" fmla="*/ 204831 h 214356"/>
              <a:gd name="connsiteX17" fmla="*/ 92868 w 153405"/>
              <a:gd name="connsiteY17" fmla="*/ 202450 h 214356"/>
              <a:gd name="connsiteX18" fmla="*/ 85725 w 153405"/>
              <a:gd name="connsiteY18" fmla="*/ 197687 h 214356"/>
              <a:gd name="connsiteX19" fmla="*/ 69056 w 153405"/>
              <a:gd name="connsiteY19" fmla="*/ 200069 h 214356"/>
              <a:gd name="connsiteX20" fmla="*/ 59531 w 153405"/>
              <a:gd name="connsiteY20" fmla="*/ 209594 h 214356"/>
              <a:gd name="connsiteX21" fmla="*/ 52387 w 153405"/>
              <a:gd name="connsiteY21" fmla="*/ 214356 h 214356"/>
              <a:gd name="connsiteX22" fmla="*/ 30956 w 153405"/>
              <a:gd name="connsiteY22" fmla="*/ 207212 h 214356"/>
              <a:gd name="connsiteX23" fmla="*/ 28575 w 153405"/>
              <a:gd name="connsiteY23" fmla="*/ 200069 h 214356"/>
              <a:gd name="connsiteX24" fmla="*/ 30956 w 153405"/>
              <a:gd name="connsiteY24" fmla="*/ 190544 h 214356"/>
              <a:gd name="connsiteX25" fmla="*/ 42862 w 153405"/>
              <a:gd name="connsiteY25" fmla="*/ 176256 h 214356"/>
              <a:gd name="connsiteX26" fmla="*/ 47625 w 153405"/>
              <a:gd name="connsiteY26" fmla="*/ 161969 h 214356"/>
              <a:gd name="connsiteX27" fmla="*/ 38100 w 153405"/>
              <a:gd name="connsiteY27" fmla="*/ 145300 h 214356"/>
              <a:gd name="connsiteX28" fmla="*/ 28575 w 153405"/>
              <a:gd name="connsiteY28" fmla="*/ 131012 h 214356"/>
              <a:gd name="connsiteX29" fmla="*/ 14287 w 153405"/>
              <a:gd name="connsiteY29" fmla="*/ 109581 h 214356"/>
              <a:gd name="connsiteX30" fmla="*/ 0 w 153405"/>
              <a:gd name="connsiteY30" fmla="*/ 88150 h 214356"/>
              <a:gd name="connsiteX31" fmla="*/ 0 w 153405"/>
              <a:gd name="connsiteY31" fmla="*/ 59575 h 214356"/>
              <a:gd name="connsiteX32" fmla="*/ 11906 w 153405"/>
              <a:gd name="connsiteY32" fmla="*/ 45287 h 214356"/>
              <a:gd name="connsiteX33" fmla="*/ 45243 w 153405"/>
              <a:gd name="connsiteY33" fmla="*/ 11950 h 214356"/>
              <a:gd name="connsiteX34" fmla="*/ 59531 w 153405"/>
              <a:gd name="connsiteY34" fmla="*/ 11950 h 214356"/>
              <a:gd name="connsiteX35" fmla="*/ 64293 w 153405"/>
              <a:gd name="connsiteY35" fmla="*/ 44 h 214356"/>
              <a:gd name="connsiteX0" fmla="*/ 64293 w 153405"/>
              <a:gd name="connsiteY0" fmla="*/ 44 h 214356"/>
              <a:gd name="connsiteX1" fmla="*/ 71437 w 153405"/>
              <a:gd name="connsiteY1" fmla="*/ 16712 h 214356"/>
              <a:gd name="connsiteX2" fmla="*/ 73818 w 153405"/>
              <a:gd name="connsiteY2" fmla="*/ 23856 h 214356"/>
              <a:gd name="connsiteX3" fmla="*/ 78581 w 153405"/>
              <a:gd name="connsiteY3" fmla="*/ 45287 h 214356"/>
              <a:gd name="connsiteX4" fmla="*/ 83343 w 153405"/>
              <a:gd name="connsiteY4" fmla="*/ 61956 h 214356"/>
              <a:gd name="connsiteX5" fmla="*/ 88106 w 153405"/>
              <a:gd name="connsiteY5" fmla="*/ 78625 h 214356"/>
              <a:gd name="connsiteX6" fmla="*/ 97631 w 153405"/>
              <a:gd name="connsiteY6" fmla="*/ 92912 h 214356"/>
              <a:gd name="connsiteX7" fmla="*/ 111918 w 153405"/>
              <a:gd name="connsiteY7" fmla="*/ 102437 h 214356"/>
              <a:gd name="connsiteX8" fmla="*/ 119062 w 153405"/>
              <a:gd name="connsiteY8" fmla="*/ 107200 h 214356"/>
              <a:gd name="connsiteX9" fmla="*/ 126206 w 153405"/>
              <a:gd name="connsiteY9" fmla="*/ 109581 h 214356"/>
              <a:gd name="connsiteX10" fmla="*/ 147637 w 153405"/>
              <a:gd name="connsiteY10" fmla="*/ 121487 h 214356"/>
              <a:gd name="connsiteX11" fmla="*/ 150018 w 153405"/>
              <a:gd name="connsiteY11" fmla="*/ 140537 h 214356"/>
              <a:gd name="connsiteX12" fmla="*/ 135731 w 153405"/>
              <a:gd name="connsiteY12" fmla="*/ 150062 h 214356"/>
              <a:gd name="connsiteX13" fmla="*/ 130968 w 153405"/>
              <a:gd name="connsiteY13" fmla="*/ 157206 h 214356"/>
              <a:gd name="connsiteX14" fmla="*/ 126206 w 153405"/>
              <a:gd name="connsiteY14" fmla="*/ 171494 h 214356"/>
              <a:gd name="connsiteX15" fmla="*/ 121443 w 153405"/>
              <a:gd name="connsiteY15" fmla="*/ 178637 h 214356"/>
              <a:gd name="connsiteX16" fmla="*/ 109537 w 153405"/>
              <a:gd name="connsiteY16" fmla="*/ 204831 h 214356"/>
              <a:gd name="connsiteX17" fmla="*/ 92868 w 153405"/>
              <a:gd name="connsiteY17" fmla="*/ 202450 h 214356"/>
              <a:gd name="connsiteX18" fmla="*/ 85725 w 153405"/>
              <a:gd name="connsiteY18" fmla="*/ 197687 h 214356"/>
              <a:gd name="connsiteX19" fmla="*/ 69056 w 153405"/>
              <a:gd name="connsiteY19" fmla="*/ 200069 h 214356"/>
              <a:gd name="connsiteX20" fmla="*/ 59531 w 153405"/>
              <a:gd name="connsiteY20" fmla="*/ 209594 h 214356"/>
              <a:gd name="connsiteX21" fmla="*/ 52387 w 153405"/>
              <a:gd name="connsiteY21" fmla="*/ 214356 h 214356"/>
              <a:gd name="connsiteX22" fmla="*/ 30956 w 153405"/>
              <a:gd name="connsiteY22" fmla="*/ 207212 h 214356"/>
              <a:gd name="connsiteX23" fmla="*/ 28575 w 153405"/>
              <a:gd name="connsiteY23" fmla="*/ 200069 h 214356"/>
              <a:gd name="connsiteX24" fmla="*/ 30956 w 153405"/>
              <a:gd name="connsiteY24" fmla="*/ 190544 h 214356"/>
              <a:gd name="connsiteX25" fmla="*/ 42862 w 153405"/>
              <a:gd name="connsiteY25" fmla="*/ 176256 h 214356"/>
              <a:gd name="connsiteX26" fmla="*/ 47625 w 153405"/>
              <a:gd name="connsiteY26" fmla="*/ 161969 h 214356"/>
              <a:gd name="connsiteX27" fmla="*/ 28575 w 153405"/>
              <a:gd name="connsiteY27" fmla="*/ 131012 h 214356"/>
              <a:gd name="connsiteX28" fmla="*/ 14287 w 153405"/>
              <a:gd name="connsiteY28" fmla="*/ 109581 h 214356"/>
              <a:gd name="connsiteX29" fmla="*/ 0 w 153405"/>
              <a:gd name="connsiteY29" fmla="*/ 88150 h 214356"/>
              <a:gd name="connsiteX30" fmla="*/ 0 w 153405"/>
              <a:gd name="connsiteY30" fmla="*/ 59575 h 214356"/>
              <a:gd name="connsiteX31" fmla="*/ 11906 w 153405"/>
              <a:gd name="connsiteY31" fmla="*/ 45287 h 214356"/>
              <a:gd name="connsiteX32" fmla="*/ 45243 w 153405"/>
              <a:gd name="connsiteY32" fmla="*/ 11950 h 214356"/>
              <a:gd name="connsiteX33" fmla="*/ 59531 w 153405"/>
              <a:gd name="connsiteY33" fmla="*/ 11950 h 214356"/>
              <a:gd name="connsiteX34" fmla="*/ 64293 w 153405"/>
              <a:gd name="connsiteY34" fmla="*/ 44 h 214356"/>
              <a:gd name="connsiteX0" fmla="*/ 64293 w 153405"/>
              <a:gd name="connsiteY0" fmla="*/ 44 h 214356"/>
              <a:gd name="connsiteX1" fmla="*/ 71437 w 153405"/>
              <a:gd name="connsiteY1" fmla="*/ 16712 h 214356"/>
              <a:gd name="connsiteX2" fmla="*/ 73818 w 153405"/>
              <a:gd name="connsiteY2" fmla="*/ 23856 h 214356"/>
              <a:gd name="connsiteX3" fmla="*/ 78581 w 153405"/>
              <a:gd name="connsiteY3" fmla="*/ 45287 h 214356"/>
              <a:gd name="connsiteX4" fmla="*/ 83343 w 153405"/>
              <a:gd name="connsiteY4" fmla="*/ 61956 h 214356"/>
              <a:gd name="connsiteX5" fmla="*/ 88106 w 153405"/>
              <a:gd name="connsiteY5" fmla="*/ 78625 h 214356"/>
              <a:gd name="connsiteX6" fmla="*/ 97631 w 153405"/>
              <a:gd name="connsiteY6" fmla="*/ 92912 h 214356"/>
              <a:gd name="connsiteX7" fmla="*/ 111918 w 153405"/>
              <a:gd name="connsiteY7" fmla="*/ 102437 h 214356"/>
              <a:gd name="connsiteX8" fmla="*/ 119062 w 153405"/>
              <a:gd name="connsiteY8" fmla="*/ 107200 h 214356"/>
              <a:gd name="connsiteX9" fmla="*/ 126206 w 153405"/>
              <a:gd name="connsiteY9" fmla="*/ 109581 h 214356"/>
              <a:gd name="connsiteX10" fmla="*/ 147637 w 153405"/>
              <a:gd name="connsiteY10" fmla="*/ 121487 h 214356"/>
              <a:gd name="connsiteX11" fmla="*/ 150018 w 153405"/>
              <a:gd name="connsiteY11" fmla="*/ 140537 h 214356"/>
              <a:gd name="connsiteX12" fmla="*/ 135731 w 153405"/>
              <a:gd name="connsiteY12" fmla="*/ 150062 h 214356"/>
              <a:gd name="connsiteX13" fmla="*/ 130968 w 153405"/>
              <a:gd name="connsiteY13" fmla="*/ 157206 h 214356"/>
              <a:gd name="connsiteX14" fmla="*/ 126206 w 153405"/>
              <a:gd name="connsiteY14" fmla="*/ 171494 h 214356"/>
              <a:gd name="connsiteX15" fmla="*/ 121443 w 153405"/>
              <a:gd name="connsiteY15" fmla="*/ 178637 h 214356"/>
              <a:gd name="connsiteX16" fmla="*/ 109537 w 153405"/>
              <a:gd name="connsiteY16" fmla="*/ 204831 h 214356"/>
              <a:gd name="connsiteX17" fmla="*/ 92868 w 153405"/>
              <a:gd name="connsiteY17" fmla="*/ 202450 h 214356"/>
              <a:gd name="connsiteX18" fmla="*/ 85725 w 153405"/>
              <a:gd name="connsiteY18" fmla="*/ 197687 h 214356"/>
              <a:gd name="connsiteX19" fmla="*/ 69056 w 153405"/>
              <a:gd name="connsiteY19" fmla="*/ 200069 h 214356"/>
              <a:gd name="connsiteX20" fmla="*/ 59531 w 153405"/>
              <a:gd name="connsiteY20" fmla="*/ 209594 h 214356"/>
              <a:gd name="connsiteX21" fmla="*/ 52387 w 153405"/>
              <a:gd name="connsiteY21" fmla="*/ 214356 h 214356"/>
              <a:gd name="connsiteX22" fmla="*/ 30956 w 153405"/>
              <a:gd name="connsiteY22" fmla="*/ 207212 h 214356"/>
              <a:gd name="connsiteX23" fmla="*/ 28575 w 153405"/>
              <a:gd name="connsiteY23" fmla="*/ 200069 h 214356"/>
              <a:gd name="connsiteX24" fmla="*/ 30956 w 153405"/>
              <a:gd name="connsiteY24" fmla="*/ 190544 h 214356"/>
              <a:gd name="connsiteX25" fmla="*/ 42862 w 153405"/>
              <a:gd name="connsiteY25" fmla="*/ 176256 h 214356"/>
              <a:gd name="connsiteX26" fmla="*/ 28575 w 153405"/>
              <a:gd name="connsiteY26" fmla="*/ 131012 h 214356"/>
              <a:gd name="connsiteX27" fmla="*/ 14287 w 153405"/>
              <a:gd name="connsiteY27" fmla="*/ 109581 h 214356"/>
              <a:gd name="connsiteX28" fmla="*/ 0 w 153405"/>
              <a:gd name="connsiteY28" fmla="*/ 88150 h 214356"/>
              <a:gd name="connsiteX29" fmla="*/ 0 w 153405"/>
              <a:gd name="connsiteY29" fmla="*/ 59575 h 214356"/>
              <a:gd name="connsiteX30" fmla="*/ 11906 w 153405"/>
              <a:gd name="connsiteY30" fmla="*/ 45287 h 214356"/>
              <a:gd name="connsiteX31" fmla="*/ 45243 w 153405"/>
              <a:gd name="connsiteY31" fmla="*/ 11950 h 214356"/>
              <a:gd name="connsiteX32" fmla="*/ 59531 w 153405"/>
              <a:gd name="connsiteY32" fmla="*/ 11950 h 214356"/>
              <a:gd name="connsiteX33" fmla="*/ 64293 w 153405"/>
              <a:gd name="connsiteY33" fmla="*/ 44 h 214356"/>
              <a:gd name="connsiteX0" fmla="*/ 64293 w 153405"/>
              <a:gd name="connsiteY0" fmla="*/ 44 h 214356"/>
              <a:gd name="connsiteX1" fmla="*/ 71437 w 153405"/>
              <a:gd name="connsiteY1" fmla="*/ 16712 h 214356"/>
              <a:gd name="connsiteX2" fmla="*/ 73818 w 153405"/>
              <a:gd name="connsiteY2" fmla="*/ 23856 h 214356"/>
              <a:gd name="connsiteX3" fmla="*/ 78581 w 153405"/>
              <a:gd name="connsiteY3" fmla="*/ 45287 h 214356"/>
              <a:gd name="connsiteX4" fmla="*/ 83343 w 153405"/>
              <a:gd name="connsiteY4" fmla="*/ 61956 h 214356"/>
              <a:gd name="connsiteX5" fmla="*/ 88106 w 153405"/>
              <a:gd name="connsiteY5" fmla="*/ 78625 h 214356"/>
              <a:gd name="connsiteX6" fmla="*/ 97631 w 153405"/>
              <a:gd name="connsiteY6" fmla="*/ 92912 h 214356"/>
              <a:gd name="connsiteX7" fmla="*/ 111918 w 153405"/>
              <a:gd name="connsiteY7" fmla="*/ 102437 h 214356"/>
              <a:gd name="connsiteX8" fmla="*/ 119062 w 153405"/>
              <a:gd name="connsiteY8" fmla="*/ 107200 h 214356"/>
              <a:gd name="connsiteX9" fmla="*/ 126206 w 153405"/>
              <a:gd name="connsiteY9" fmla="*/ 109581 h 214356"/>
              <a:gd name="connsiteX10" fmla="*/ 147637 w 153405"/>
              <a:gd name="connsiteY10" fmla="*/ 121487 h 214356"/>
              <a:gd name="connsiteX11" fmla="*/ 150018 w 153405"/>
              <a:gd name="connsiteY11" fmla="*/ 140537 h 214356"/>
              <a:gd name="connsiteX12" fmla="*/ 135731 w 153405"/>
              <a:gd name="connsiteY12" fmla="*/ 150062 h 214356"/>
              <a:gd name="connsiteX13" fmla="*/ 130968 w 153405"/>
              <a:gd name="connsiteY13" fmla="*/ 157206 h 214356"/>
              <a:gd name="connsiteX14" fmla="*/ 126206 w 153405"/>
              <a:gd name="connsiteY14" fmla="*/ 171494 h 214356"/>
              <a:gd name="connsiteX15" fmla="*/ 121443 w 153405"/>
              <a:gd name="connsiteY15" fmla="*/ 178637 h 214356"/>
              <a:gd name="connsiteX16" fmla="*/ 109537 w 153405"/>
              <a:gd name="connsiteY16" fmla="*/ 204831 h 214356"/>
              <a:gd name="connsiteX17" fmla="*/ 92868 w 153405"/>
              <a:gd name="connsiteY17" fmla="*/ 202450 h 214356"/>
              <a:gd name="connsiteX18" fmla="*/ 85725 w 153405"/>
              <a:gd name="connsiteY18" fmla="*/ 197687 h 214356"/>
              <a:gd name="connsiteX19" fmla="*/ 69056 w 153405"/>
              <a:gd name="connsiteY19" fmla="*/ 200069 h 214356"/>
              <a:gd name="connsiteX20" fmla="*/ 59531 w 153405"/>
              <a:gd name="connsiteY20" fmla="*/ 209594 h 214356"/>
              <a:gd name="connsiteX21" fmla="*/ 52387 w 153405"/>
              <a:gd name="connsiteY21" fmla="*/ 214356 h 214356"/>
              <a:gd name="connsiteX22" fmla="*/ 30956 w 153405"/>
              <a:gd name="connsiteY22" fmla="*/ 207212 h 214356"/>
              <a:gd name="connsiteX23" fmla="*/ 28575 w 153405"/>
              <a:gd name="connsiteY23" fmla="*/ 200069 h 214356"/>
              <a:gd name="connsiteX24" fmla="*/ 30956 w 153405"/>
              <a:gd name="connsiteY24" fmla="*/ 190544 h 214356"/>
              <a:gd name="connsiteX25" fmla="*/ 28575 w 153405"/>
              <a:gd name="connsiteY25" fmla="*/ 131012 h 214356"/>
              <a:gd name="connsiteX26" fmla="*/ 14287 w 153405"/>
              <a:gd name="connsiteY26" fmla="*/ 109581 h 214356"/>
              <a:gd name="connsiteX27" fmla="*/ 0 w 153405"/>
              <a:gd name="connsiteY27" fmla="*/ 88150 h 214356"/>
              <a:gd name="connsiteX28" fmla="*/ 0 w 153405"/>
              <a:gd name="connsiteY28" fmla="*/ 59575 h 214356"/>
              <a:gd name="connsiteX29" fmla="*/ 11906 w 153405"/>
              <a:gd name="connsiteY29" fmla="*/ 45287 h 214356"/>
              <a:gd name="connsiteX30" fmla="*/ 45243 w 153405"/>
              <a:gd name="connsiteY30" fmla="*/ 11950 h 214356"/>
              <a:gd name="connsiteX31" fmla="*/ 59531 w 153405"/>
              <a:gd name="connsiteY31" fmla="*/ 11950 h 214356"/>
              <a:gd name="connsiteX32" fmla="*/ 64293 w 153405"/>
              <a:gd name="connsiteY32" fmla="*/ 44 h 214356"/>
              <a:gd name="connsiteX0" fmla="*/ 64293 w 153405"/>
              <a:gd name="connsiteY0" fmla="*/ 44 h 209956"/>
              <a:gd name="connsiteX1" fmla="*/ 71437 w 153405"/>
              <a:gd name="connsiteY1" fmla="*/ 16712 h 209956"/>
              <a:gd name="connsiteX2" fmla="*/ 73818 w 153405"/>
              <a:gd name="connsiteY2" fmla="*/ 23856 h 209956"/>
              <a:gd name="connsiteX3" fmla="*/ 78581 w 153405"/>
              <a:gd name="connsiteY3" fmla="*/ 45287 h 209956"/>
              <a:gd name="connsiteX4" fmla="*/ 83343 w 153405"/>
              <a:gd name="connsiteY4" fmla="*/ 61956 h 209956"/>
              <a:gd name="connsiteX5" fmla="*/ 88106 w 153405"/>
              <a:gd name="connsiteY5" fmla="*/ 78625 h 209956"/>
              <a:gd name="connsiteX6" fmla="*/ 97631 w 153405"/>
              <a:gd name="connsiteY6" fmla="*/ 92912 h 209956"/>
              <a:gd name="connsiteX7" fmla="*/ 111918 w 153405"/>
              <a:gd name="connsiteY7" fmla="*/ 102437 h 209956"/>
              <a:gd name="connsiteX8" fmla="*/ 119062 w 153405"/>
              <a:gd name="connsiteY8" fmla="*/ 107200 h 209956"/>
              <a:gd name="connsiteX9" fmla="*/ 126206 w 153405"/>
              <a:gd name="connsiteY9" fmla="*/ 109581 h 209956"/>
              <a:gd name="connsiteX10" fmla="*/ 147637 w 153405"/>
              <a:gd name="connsiteY10" fmla="*/ 121487 h 209956"/>
              <a:gd name="connsiteX11" fmla="*/ 150018 w 153405"/>
              <a:gd name="connsiteY11" fmla="*/ 140537 h 209956"/>
              <a:gd name="connsiteX12" fmla="*/ 135731 w 153405"/>
              <a:gd name="connsiteY12" fmla="*/ 150062 h 209956"/>
              <a:gd name="connsiteX13" fmla="*/ 130968 w 153405"/>
              <a:gd name="connsiteY13" fmla="*/ 157206 h 209956"/>
              <a:gd name="connsiteX14" fmla="*/ 126206 w 153405"/>
              <a:gd name="connsiteY14" fmla="*/ 171494 h 209956"/>
              <a:gd name="connsiteX15" fmla="*/ 121443 w 153405"/>
              <a:gd name="connsiteY15" fmla="*/ 178637 h 209956"/>
              <a:gd name="connsiteX16" fmla="*/ 109537 w 153405"/>
              <a:gd name="connsiteY16" fmla="*/ 204831 h 209956"/>
              <a:gd name="connsiteX17" fmla="*/ 92868 w 153405"/>
              <a:gd name="connsiteY17" fmla="*/ 202450 h 209956"/>
              <a:gd name="connsiteX18" fmla="*/ 85725 w 153405"/>
              <a:gd name="connsiteY18" fmla="*/ 197687 h 209956"/>
              <a:gd name="connsiteX19" fmla="*/ 69056 w 153405"/>
              <a:gd name="connsiteY19" fmla="*/ 200069 h 209956"/>
              <a:gd name="connsiteX20" fmla="*/ 59531 w 153405"/>
              <a:gd name="connsiteY20" fmla="*/ 209594 h 209956"/>
              <a:gd name="connsiteX21" fmla="*/ 30956 w 153405"/>
              <a:gd name="connsiteY21" fmla="*/ 207212 h 209956"/>
              <a:gd name="connsiteX22" fmla="*/ 28575 w 153405"/>
              <a:gd name="connsiteY22" fmla="*/ 200069 h 209956"/>
              <a:gd name="connsiteX23" fmla="*/ 30956 w 153405"/>
              <a:gd name="connsiteY23" fmla="*/ 190544 h 209956"/>
              <a:gd name="connsiteX24" fmla="*/ 28575 w 153405"/>
              <a:gd name="connsiteY24" fmla="*/ 131012 h 209956"/>
              <a:gd name="connsiteX25" fmla="*/ 14287 w 153405"/>
              <a:gd name="connsiteY25" fmla="*/ 109581 h 209956"/>
              <a:gd name="connsiteX26" fmla="*/ 0 w 153405"/>
              <a:gd name="connsiteY26" fmla="*/ 88150 h 209956"/>
              <a:gd name="connsiteX27" fmla="*/ 0 w 153405"/>
              <a:gd name="connsiteY27" fmla="*/ 59575 h 209956"/>
              <a:gd name="connsiteX28" fmla="*/ 11906 w 153405"/>
              <a:gd name="connsiteY28" fmla="*/ 45287 h 209956"/>
              <a:gd name="connsiteX29" fmla="*/ 45243 w 153405"/>
              <a:gd name="connsiteY29" fmla="*/ 11950 h 209956"/>
              <a:gd name="connsiteX30" fmla="*/ 59531 w 153405"/>
              <a:gd name="connsiteY30" fmla="*/ 11950 h 209956"/>
              <a:gd name="connsiteX31" fmla="*/ 64293 w 153405"/>
              <a:gd name="connsiteY31" fmla="*/ 44 h 209956"/>
              <a:gd name="connsiteX0" fmla="*/ 64293 w 153405"/>
              <a:gd name="connsiteY0" fmla="*/ 44 h 210210"/>
              <a:gd name="connsiteX1" fmla="*/ 71437 w 153405"/>
              <a:gd name="connsiteY1" fmla="*/ 16712 h 210210"/>
              <a:gd name="connsiteX2" fmla="*/ 73818 w 153405"/>
              <a:gd name="connsiteY2" fmla="*/ 23856 h 210210"/>
              <a:gd name="connsiteX3" fmla="*/ 78581 w 153405"/>
              <a:gd name="connsiteY3" fmla="*/ 45287 h 210210"/>
              <a:gd name="connsiteX4" fmla="*/ 83343 w 153405"/>
              <a:gd name="connsiteY4" fmla="*/ 61956 h 210210"/>
              <a:gd name="connsiteX5" fmla="*/ 88106 w 153405"/>
              <a:gd name="connsiteY5" fmla="*/ 78625 h 210210"/>
              <a:gd name="connsiteX6" fmla="*/ 97631 w 153405"/>
              <a:gd name="connsiteY6" fmla="*/ 92912 h 210210"/>
              <a:gd name="connsiteX7" fmla="*/ 111918 w 153405"/>
              <a:gd name="connsiteY7" fmla="*/ 102437 h 210210"/>
              <a:gd name="connsiteX8" fmla="*/ 119062 w 153405"/>
              <a:gd name="connsiteY8" fmla="*/ 107200 h 210210"/>
              <a:gd name="connsiteX9" fmla="*/ 126206 w 153405"/>
              <a:gd name="connsiteY9" fmla="*/ 109581 h 210210"/>
              <a:gd name="connsiteX10" fmla="*/ 147637 w 153405"/>
              <a:gd name="connsiteY10" fmla="*/ 121487 h 210210"/>
              <a:gd name="connsiteX11" fmla="*/ 150018 w 153405"/>
              <a:gd name="connsiteY11" fmla="*/ 140537 h 210210"/>
              <a:gd name="connsiteX12" fmla="*/ 135731 w 153405"/>
              <a:gd name="connsiteY12" fmla="*/ 150062 h 210210"/>
              <a:gd name="connsiteX13" fmla="*/ 130968 w 153405"/>
              <a:gd name="connsiteY13" fmla="*/ 157206 h 210210"/>
              <a:gd name="connsiteX14" fmla="*/ 126206 w 153405"/>
              <a:gd name="connsiteY14" fmla="*/ 171494 h 210210"/>
              <a:gd name="connsiteX15" fmla="*/ 121443 w 153405"/>
              <a:gd name="connsiteY15" fmla="*/ 178637 h 210210"/>
              <a:gd name="connsiteX16" fmla="*/ 109537 w 153405"/>
              <a:gd name="connsiteY16" fmla="*/ 204831 h 210210"/>
              <a:gd name="connsiteX17" fmla="*/ 92868 w 153405"/>
              <a:gd name="connsiteY17" fmla="*/ 202450 h 210210"/>
              <a:gd name="connsiteX18" fmla="*/ 85725 w 153405"/>
              <a:gd name="connsiteY18" fmla="*/ 197687 h 210210"/>
              <a:gd name="connsiteX19" fmla="*/ 69056 w 153405"/>
              <a:gd name="connsiteY19" fmla="*/ 200069 h 210210"/>
              <a:gd name="connsiteX20" fmla="*/ 59531 w 153405"/>
              <a:gd name="connsiteY20" fmla="*/ 209594 h 210210"/>
              <a:gd name="connsiteX21" fmla="*/ 30956 w 153405"/>
              <a:gd name="connsiteY21" fmla="*/ 207212 h 210210"/>
              <a:gd name="connsiteX22" fmla="*/ 30956 w 153405"/>
              <a:gd name="connsiteY22" fmla="*/ 190544 h 210210"/>
              <a:gd name="connsiteX23" fmla="*/ 28575 w 153405"/>
              <a:gd name="connsiteY23" fmla="*/ 131012 h 210210"/>
              <a:gd name="connsiteX24" fmla="*/ 14287 w 153405"/>
              <a:gd name="connsiteY24" fmla="*/ 109581 h 210210"/>
              <a:gd name="connsiteX25" fmla="*/ 0 w 153405"/>
              <a:gd name="connsiteY25" fmla="*/ 88150 h 210210"/>
              <a:gd name="connsiteX26" fmla="*/ 0 w 153405"/>
              <a:gd name="connsiteY26" fmla="*/ 59575 h 210210"/>
              <a:gd name="connsiteX27" fmla="*/ 11906 w 153405"/>
              <a:gd name="connsiteY27" fmla="*/ 45287 h 210210"/>
              <a:gd name="connsiteX28" fmla="*/ 45243 w 153405"/>
              <a:gd name="connsiteY28" fmla="*/ 11950 h 210210"/>
              <a:gd name="connsiteX29" fmla="*/ 59531 w 153405"/>
              <a:gd name="connsiteY29" fmla="*/ 11950 h 210210"/>
              <a:gd name="connsiteX30" fmla="*/ 64293 w 153405"/>
              <a:gd name="connsiteY30" fmla="*/ 44 h 210210"/>
              <a:gd name="connsiteX0" fmla="*/ 64293 w 153405"/>
              <a:gd name="connsiteY0" fmla="*/ 44 h 209856"/>
              <a:gd name="connsiteX1" fmla="*/ 71437 w 153405"/>
              <a:gd name="connsiteY1" fmla="*/ 16712 h 209856"/>
              <a:gd name="connsiteX2" fmla="*/ 73818 w 153405"/>
              <a:gd name="connsiteY2" fmla="*/ 23856 h 209856"/>
              <a:gd name="connsiteX3" fmla="*/ 78581 w 153405"/>
              <a:gd name="connsiteY3" fmla="*/ 45287 h 209856"/>
              <a:gd name="connsiteX4" fmla="*/ 83343 w 153405"/>
              <a:gd name="connsiteY4" fmla="*/ 61956 h 209856"/>
              <a:gd name="connsiteX5" fmla="*/ 88106 w 153405"/>
              <a:gd name="connsiteY5" fmla="*/ 78625 h 209856"/>
              <a:gd name="connsiteX6" fmla="*/ 97631 w 153405"/>
              <a:gd name="connsiteY6" fmla="*/ 92912 h 209856"/>
              <a:gd name="connsiteX7" fmla="*/ 111918 w 153405"/>
              <a:gd name="connsiteY7" fmla="*/ 102437 h 209856"/>
              <a:gd name="connsiteX8" fmla="*/ 119062 w 153405"/>
              <a:gd name="connsiteY8" fmla="*/ 107200 h 209856"/>
              <a:gd name="connsiteX9" fmla="*/ 126206 w 153405"/>
              <a:gd name="connsiteY9" fmla="*/ 109581 h 209856"/>
              <a:gd name="connsiteX10" fmla="*/ 147637 w 153405"/>
              <a:gd name="connsiteY10" fmla="*/ 121487 h 209856"/>
              <a:gd name="connsiteX11" fmla="*/ 150018 w 153405"/>
              <a:gd name="connsiteY11" fmla="*/ 140537 h 209856"/>
              <a:gd name="connsiteX12" fmla="*/ 135731 w 153405"/>
              <a:gd name="connsiteY12" fmla="*/ 150062 h 209856"/>
              <a:gd name="connsiteX13" fmla="*/ 130968 w 153405"/>
              <a:gd name="connsiteY13" fmla="*/ 157206 h 209856"/>
              <a:gd name="connsiteX14" fmla="*/ 126206 w 153405"/>
              <a:gd name="connsiteY14" fmla="*/ 171494 h 209856"/>
              <a:gd name="connsiteX15" fmla="*/ 121443 w 153405"/>
              <a:gd name="connsiteY15" fmla="*/ 178637 h 209856"/>
              <a:gd name="connsiteX16" fmla="*/ 109537 w 153405"/>
              <a:gd name="connsiteY16" fmla="*/ 204831 h 209856"/>
              <a:gd name="connsiteX17" fmla="*/ 92868 w 153405"/>
              <a:gd name="connsiteY17" fmla="*/ 202450 h 209856"/>
              <a:gd name="connsiteX18" fmla="*/ 85725 w 153405"/>
              <a:gd name="connsiteY18" fmla="*/ 197687 h 209856"/>
              <a:gd name="connsiteX19" fmla="*/ 69056 w 153405"/>
              <a:gd name="connsiteY19" fmla="*/ 200069 h 209856"/>
              <a:gd name="connsiteX20" fmla="*/ 59531 w 153405"/>
              <a:gd name="connsiteY20" fmla="*/ 209594 h 209856"/>
              <a:gd name="connsiteX21" fmla="*/ 30956 w 153405"/>
              <a:gd name="connsiteY21" fmla="*/ 190544 h 209856"/>
              <a:gd name="connsiteX22" fmla="*/ 28575 w 153405"/>
              <a:gd name="connsiteY22" fmla="*/ 131012 h 209856"/>
              <a:gd name="connsiteX23" fmla="*/ 14287 w 153405"/>
              <a:gd name="connsiteY23" fmla="*/ 109581 h 209856"/>
              <a:gd name="connsiteX24" fmla="*/ 0 w 153405"/>
              <a:gd name="connsiteY24" fmla="*/ 88150 h 209856"/>
              <a:gd name="connsiteX25" fmla="*/ 0 w 153405"/>
              <a:gd name="connsiteY25" fmla="*/ 59575 h 209856"/>
              <a:gd name="connsiteX26" fmla="*/ 11906 w 153405"/>
              <a:gd name="connsiteY26" fmla="*/ 45287 h 209856"/>
              <a:gd name="connsiteX27" fmla="*/ 45243 w 153405"/>
              <a:gd name="connsiteY27" fmla="*/ 11950 h 209856"/>
              <a:gd name="connsiteX28" fmla="*/ 59531 w 153405"/>
              <a:gd name="connsiteY28" fmla="*/ 11950 h 209856"/>
              <a:gd name="connsiteX29" fmla="*/ 64293 w 153405"/>
              <a:gd name="connsiteY29" fmla="*/ 44 h 209856"/>
              <a:gd name="connsiteX0" fmla="*/ 64293 w 153405"/>
              <a:gd name="connsiteY0" fmla="*/ 44 h 209765"/>
              <a:gd name="connsiteX1" fmla="*/ 71437 w 153405"/>
              <a:gd name="connsiteY1" fmla="*/ 16712 h 209765"/>
              <a:gd name="connsiteX2" fmla="*/ 73818 w 153405"/>
              <a:gd name="connsiteY2" fmla="*/ 23856 h 209765"/>
              <a:gd name="connsiteX3" fmla="*/ 78581 w 153405"/>
              <a:gd name="connsiteY3" fmla="*/ 45287 h 209765"/>
              <a:gd name="connsiteX4" fmla="*/ 83343 w 153405"/>
              <a:gd name="connsiteY4" fmla="*/ 61956 h 209765"/>
              <a:gd name="connsiteX5" fmla="*/ 88106 w 153405"/>
              <a:gd name="connsiteY5" fmla="*/ 78625 h 209765"/>
              <a:gd name="connsiteX6" fmla="*/ 97631 w 153405"/>
              <a:gd name="connsiteY6" fmla="*/ 92912 h 209765"/>
              <a:gd name="connsiteX7" fmla="*/ 111918 w 153405"/>
              <a:gd name="connsiteY7" fmla="*/ 102437 h 209765"/>
              <a:gd name="connsiteX8" fmla="*/ 119062 w 153405"/>
              <a:gd name="connsiteY8" fmla="*/ 107200 h 209765"/>
              <a:gd name="connsiteX9" fmla="*/ 126206 w 153405"/>
              <a:gd name="connsiteY9" fmla="*/ 109581 h 209765"/>
              <a:gd name="connsiteX10" fmla="*/ 147637 w 153405"/>
              <a:gd name="connsiteY10" fmla="*/ 121487 h 209765"/>
              <a:gd name="connsiteX11" fmla="*/ 150018 w 153405"/>
              <a:gd name="connsiteY11" fmla="*/ 140537 h 209765"/>
              <a:gd name="connsiteX12" fmla="*/ 135731 w 153405"/>
              <a:gd name="connsiteY12" fmla="*/ 150062 h 209765"/>
              <a:gd name="connsiteX13" fmla="*/ 130968 w 153405"/>
              <a:gd name="connsiteY13" fmla="*/ 157206 h 209765"/>
              <a:gd name="connsiteX14" fmla="*/ 126206 w 153405"/>
              <a:gd name="connsiteY14" fmla="*/ 171494 h 209765"/>
              <a:gd name="connsiteX15" fmla="*/ 121443 w 153405"/>
              <a:gd name="connsiteY15" fmla="*/ 178637 h 209765"/>
              <a:gd name="connsiteX16" fmla="*/ 109537 w 153405"/>
              <a:gd name="connsiteY16" fmla="*/ 204831 h 209765"/>
              <a:gd name="connsiteX17" fmla="*/ 92868 w 153405"/>
              <a:gd name="connsiteY17" fmla="*/ 202450 h 209765"/>
              <a:gd name="connsiteX18" fmla="*/ 69056 w 153405"/>
              <a:gd name="connsiteY18" fmla="*/ 200069 h 209765"/>
              <a:gd name="connsiteX19" fmla="*/ 59531 w 153405"/>
              <a:gd name="connsiteY19" fmla="*/ 209594 h 209765"/>
              <a:gd name="connsiteX20" fmla="*/ 30956 w 153405"/>
              <a:gd name="connsiteY20" fmla="*/ 190544 h 209765"/>
              <a:gd name="connsiteX21" fmla="*/ 28575 w 153405"/>
              <a:gd name="connsiteY21" fmla="*/ 131012 h 209765"/>
              <a:gd name="connsiteX22" fmla="*/ 14287 w 153405"/>
              <a:gd name="connsiteY22" fmla="*/ 109581 h 209765"/>
              <a:gd name="connsiteX23" fmla="*/ 0 w 153405"/>
              <a:gd name="connsiteY23" fmla="*/ 88150 h 209765"/>
              <a:gd name="connsiteX24" fmla="*/ 0 w 153405"/>
              <a:gd name="connsiteY24" fmla="*/ 59575 h 209765"/>
              <a:gd name="connsiteX25" fmla="*/ 11906 w 153405"/>
              <a:gd name="connsiteY25" fmla="*/ 45287 h 209765"/>
              <a:gd name="connsiteX26" fmla="*/ 45243 w 153405"/>
              <a:gd name="connsiteY26" fmla="*/ 11950 h 209765"/>
              <a:gd name="connsiteX27" fmla="*/ 59531 w 153405"/>
              <a:gd name="connsiteY27" fmla="*/ 11950 h 209765"/>
              <a:gd name="connsiteX28" fmla="*/ 64293 w 153405"/>
              <a:gd name="connsiteY28" fmla="*/ 44 h 209765"/>
              <a:gd name="connsiteX0" fmla="*/ 64293 w 153405"/>
              <a:gd name="connsiteY0" fmla="*/ 44 h 209898"/>
              <a:gd name="connsiteX1" fmla="*/ 71437 w 153405"/>
              <a:gd name="connsiteY1" fmla="*/ 16712 h 209898"/>
              <a:gd name="connsiteX2" fmla="*/ 73818 w 153405"/>
              <a:gd name="connsiteY2" fmla="*/ 23856 h 209898"/>
              <a:gd name="connsiteX3" fmla="*/ 78581 w 153405"/>
              <a:gd name="connsiteY3" fmla="*/ 45287 h 209898"/>
              <a:gd name="connsiteX4" fmla="*/ 83343 w 153405"/>
              <a:gd name="connsiteY4" fmla="*/ 61956 h 209898"/>
              <a:gd name="connsiteX5" fmla="*/ 88106 w 153405"/>
              <a:gd name="connsiteY5" fmla="*/ 78625 h 209898"/>
              <a:gd name="connsiteX6" fmla="*/ 97631 w 153405"/>
              <a:gd name="connsiteY6" fmla="*/ 92912 h 209898"/>
              <a:gd name="connsiteX7" fmla="*/ 111918 w 153405"/>
              <a:gd name="connsiteY7" fmla="*/ 102437 h 209898"/>
              <a:gd name="connsiteX8" fmla="*/ 119062 w 153405"/>
              <a:gd name="connsiteY8" fmla="*/ 107200 h 209898"/>
              <a:gd name="connsiteX9" fmla="*/ 126206 w 153405"/>
              <a:gd name="connsiteY9" fmla="*/ 109581 h 209898"/>
              <a:gd name="connsiteX10" fmla="*/ 147637 w 153405"/>
              <a:gd name="connsiteY10" fmla="*/ 121487 h 209898"/>
              <a:gd name="connsiteX11" fmla="*/ 150018 w 153405"/>
              <a:gd name="connsiteY11" fmla="*/ 140537 h 209898"/>
              <a:gd name="connsiteX12" fmla="*/ 135731 w 153405"/>
              <a:gd name="connsiteY12" fmla="*/ 150062 h 209898"/>
              <a:gd name="connsiteX13" fmla="*/ 130968 w 153405"/>
              <a:gd name="connsiteY13" fmla="*/ 157206 h 209898"/>
              <a:gd name="connsiteX14" fmla="*/ 126206 w 153405"/>
              <a:gd name="connsiteY14" fmla="*/ 171494 h 209898"/>
              <a:gd name="connsiteX15" fmla="*/ 121443 w 153405"/>
              <a:gd name="connsiteY15" fmla="*/ 178637 h 209898"/>
              <a:gd name="connsiteX16" fmla="*/ 109537 w 153405"/>
              <a:gd name="connsiteY16" fmla="*/ 204831 h 209898"/>
              <a:gd name="connsiteX17" fmla="*/ 92868 w 153405"/>
              <a:gd name="connsiteY17" fmla="*/ 202450 h 209898"/>
              <a:gd name="connsiteX18" fmla="*/ 59531 w 153405"/>
              <a:gd name="connsiteY18" fmla="*/ 209594 h 209898"/>
              <a:gd name="connsiteX19" fmla="*/ 30956 w 153405"/>
              <a:gd name="connsiteY19" fmla="*/ 190544 h 209898"/>
              <a:gd name="connsiteX20" fmla="*/ 28575 w 153405"/>
              <a:gd name="connsiteY20" fmla="*/ 131012 h 209898"/>
              <a:gd name="connsiteX21" fmla="*/ 14287 w 153405"/>
              <a:gd name="connsiteY21" fmla="*/ 109581 h 209898"/>
              <a:gd name="connsiteX22" fmla="*/ 0 w 153405"/>
              <a:gd name="connsiteY22" fmla="*/ 88150 h 209898"/>
              <a:gd name="connsiteX23" fmla="*/ 0 w 153405"/>
              <a:gd name="connsiteY23" fmla="*/ 59575 h 209898"/>
              <a:gd name="connsiteX24" fmla="*/ 11906 w 153405"/>
              <a:gd name="connsiteY24" fmla="*/ 45287 h 209898"/>
              <a:gd name="connsiteX25" fmla="*/ 45243 w 153405"/>
              <a:gd name="connsiteY25" fmla="*/ 11950 h 209898"/>
              <a:gd name="connsiteX26" fmla="*/ 59531 w 153405"/>
              <a:gd name="connsiteY26" fmla="*/ 11950 h 209898"/>
              <a:gd name="connsiteX27" fmla="*/ 64293 w 153405"/>
              <a:gd name="connsiteY27" fmla="*/ 44 h 209898"/>
              <a:gd name="connsiteX0" fmla="*/ 64293 w 153405"/>
              <a:gd name="connsiteY0" fmla="*/ 44 h 210114"/>
              <a:gd name="connsiteX1" fmla="*/ 71437 w 153405"/>
              <a:gd name="connsiteY1" fmla="*/ 16712 h 210114"/>
              <a:gd name="connsiteX2" fmla="*/ 73818 w 153405"/>
              <a:gd name="connsiteY2" fmla="*/ 23856 h 210114"/>
              <a:gd name="connsiteX3" fmla="*/ 78581 w 153405"/>
              <a:gd name="connsiteY3" fmla="*/ 45287 h 210114"/>
              <a:gd name="connsiteX4" fmla="*/ 83343 w 153405"/>
              <a:gd name="connsiteY4" fmla="*/ 61956 h 210114"/>
              <a:gd name="connsiteX5" fmla="*/ 88106 w 153405"/>
              <a:gd name="connsiteY5" fmla="*/ 78625 h 210114"/>
              <a:gd name="connsiteX6" fmla="*/ 97631 w 153405"/>
              <a:gd name="connsiteY6" fmla="*/ 92912 h 210114"/>
              <a:gd name="connsiteX7" fmla="*/ 111918 w 153405"/>
              <a:gd name="connsiteY7" fmla="*/ 102437 h 210114"/>
              <a:gd name="connsiteX8" fmla="*/ 119062 w 153405"/>
              <a:gd name="connsiteY8" fmla="*/ 107200 h 210114"/>
              <a:gd name="connsiteX9" fmla="*/ 126206 w 153405"/>
              <a:gd name="connsiteY9" fmla="*/ 109581 h 210114"/>
              <a:gd name="connsiteX10" fmla="*/ 147637 w 153405"/>
              <a:gd name="connsiteY10" fmla="*/ 121487 h 210114"/>
              <a:gd name="connsiteX11" fmla="*/ 150018 w 153405"/>
              <a:gd name="connsiteY11" fmla="*/ 140537 h 210114"/>
              <a:gd name="connsiteX12" fmla="*/ 135731 w 153405"/>
              <a:gd name="connsiteY12" fmla="*/ 150062 h 210114"/>
              <a:gd name="connsiteX13" fmla="*/ 130968 w 153405"/>
              <a:gd name="connsiteY13" fmla="*/ 157206 h 210114"/>
              <a:gd name="connsiteX14" fmla="*/ 126206 w 153405"/>
              <a:gd name="connsiteY14" fmla="*/ 171494 h 210114"/>
              <a:gd name="connsiteX15" fmla="*/ 121443 w 153405"/>
              <a:gd name="connsiteY15" fmla="*/ 178637 h 210114"/>
              <a:gd name="connsiteX16" fmla="*/ 92868 w 153405"/>
              <a:gd name="connsiteY16" fmla="*/ 202450 h 210114"/>
              <a:gd name="connsiteX17" fmla="*/ 59531 w 153405"/>
              <a:gd name="connsiteY17" fmla="*/ 209594 h 210114"/>
              <a:gd name="connsiteX18" fmla="*/ 30956 w 153405"/>
              <a:gd name="connsiteY18" fmla="*/ 190544 h 210114"/>
              <a:gd name="connsiteX19" fmla="*/ 28575 w 153405"/>
              <a:gd name="connsiteY19" fmla="*/ 131012 h 210114"/>
              <a:gd name="connsiteX20" fmla="*/ 14287 w 153405"/>
              <a:gd name="connsiteY20" fmla="*/ 109581 h 210114"/>
              <a:gd name="connsiteX21" fmla="*/ 0 w 153405"/>
              <a:gd name="connsiteY21" fmla="*/ 88150 h 210114"/>
              <a:gd name="connsiteX22" fmla="*/ 0 w 153405"/>
              <a:gd name="connsiteY22" fmla="*/ 59575 h 210114"/>
              <a:gd name="connsiteX23" fmla="*/ 11906 w 153405"/>
              <a:gd name="connsiteY23" fmla="*/ 45287 h 210114"/>
              <a:gd name="connsiteX24" fmla="*/ 45243 w 153405"/>
              <a:gd name="connsiteY24" fmla="*/ 11950 h 210114"/>
              <a:gd name="connsiteX25" fmla="*/ 59531 w 153405"/>
              <a:gd name="connsiteY25" fmla="*/ 11950 h 210114"/>
              <a:gd name="connsiteX26" fmla="*/ 64293 w 153405"/>
              <a:gd name="connsiteY26" fmla="*/ 44 h 210114"/>
              <a:gd name="connsiteX0" fmla="*/ 64293 w 153405"/>
              <a:gd name="connsiteY0" fmla="*/ 44 h 210593"/>
              <a:gd name="connsiteX1" fmla="*/ 71437 w 153405"/>
              <a:gd name="connsiteY1" fmla="*/ 16712 h 210593"/>
              <a:gd name="connsiteX2" fmla="*/ 73818 w 153405"/>
              <a:gd name="connsiteY2" fmla="*/ 23856 h 210593"/>
              <a:gd name="connsiteX3" fmla="*/ 78581 w 153405"/>
              <a:gd name="connsiteY3" fmla="*/ 45287 h 210593"/>
              <a:gd name="connsiteX4" fmla="*/ 83343 w 153405"/>
              <a:gd name="connsiteY4" fmla="*/ 61956 h 210593"/>
              <a:gd name="connsiteX5" fmla="*/ 88106 w 153405"/>
              <a:gd name="connsiteY5" fmla="*/ 78625 h 210593"/>
              <a:gd name="connsiteX6" fmla="*/ 97631 w 153405"/>
              <a:gd name="connsiteY6" fmla="*/ 92912 h 210593"/>
              <a:gd name="connsiteX7" fmla="*/ 111918 w 153405"/>
              <a:gd name="connsiteY7" fmla="*/ 102437 h 210593"/>
              <a:gd name="connsiteX8" fmla="*/ 119062 w 153405"/>
              <a:gd name="connsiteY8" fmla="*/ 107200 h 210593"/>
              <a:gd name="connsiteX9" fmla="*/ 126206 w 153405"/>
              <a:gd name="connsiteY9" fmla="*/ 109581 h 210593"/>
              <a:gd name="connsiteX10" fmla="*/ 147637 w 153405"/>
              <a:gd name="connsiteY10" fmla="*/ 121487 h 210593"/>
              <a:gd name="connsiteX11" fmla="*/ 150018 w 153405"/>
              <a:gd name="connsiteY11" fmla="*/ 140537 h 210593"/>
              <a:gd name="connsiteX12" fmla="*/ 135731 w 153405"/>
              <a:gd name="connsiteY12" fmla="*/ 150062 h 210593"/>
              <a:gd name="connsiteX13" fmla="*/ 130968 w 153405"/>
              <a:gd name="connsiteY13" fmla="*/ 157206 h 210593"/>
              <a:gd name="connsiteX14" fmla="*/ 126206 w 153405"/>
              <a:gd name="connsiteY14" fmla="*/ 171494 h 210593"/>
              <a:gd name="connsiteX15" fmla="*/ 121443 w 153405"/>
              <a:gd name="connsiteY15" fmla="*/ 178637 h 210593"/>
              <a:gd name="connsiteX16" fmla="*/ 114299 w 153405"/>
              <a:gd name="connsiteY16" fmla="*/ 204832 h 210593"/>
              <a:gd name="connsiteX17" fmla="*/ 59531 w 153405"/>
              <a:gd name="connsiteY17" fmla="*/ 209594 h 210593"/>
              <a:gd name="connsiteX18" fmla="*/ 30956 w 153405"/>
              <a:gd name="connsiteY18" fmla="*/ 190544 h 210593"/>
              <a:gd name="connsiteX19" fmla="*/ 28575 w 153405"/>
              <a:gd name="connsiteY19" fmla="*/ 131012 h 210593"/>
              <a:gd name="connsiteX20" fmla="*/ 14287 w 153405"/>
              <a:gd name="connsiteY20" fmla="*/ 109581 h 210593"/>
              <a:gd name="connsiteX21" fmla="*/ 0 w 153405"/>
              <a:gd name="connsiteY21" fmla="*/ 88150 h 210593"/>
              <a:gd name="connsiteX22" fmla="*/ 0 w 153405"/>
              <a:gd name="connsiteY22" fmla="*/ 59575 h 210593"/>
              <a:gd name="connsiteX23" fmla="*/ 11906 w 153405"/>
              <a:gd name="connsiteY23" fmla="*/ 45287 h 210593"/>
              <a:gd name="connsiteX24" fmla="*/ 45243 w 153405"/>
              <a:gd name="connsiteY24" fmla="*/ 11950 h 210593"/>
              <a:gd name="connsiteX25" fmla="*/ 59531 w 153405"/>
              <a:gd name="connsiteY25" fmla="*/ 11950 h 210593"/>
              <a:gd name="connsiteX26" fmla="*/ 64293 w 153405"/>
              <a:gd name="connsiteY26" fmla="*/ 44 h 210593"/>
              <a:gd name="connsiteX0" fmla="*/ 64293 w 153405"/>
              <a:gd name="connsiteY0" fmla="*/ 44 h 210593"/>
              <a:gd name="connsiteX1" fmla="*/ 71437 w 153405"/>
              <a:gd name="connsiteY1" fmla="*/ 16712 h 210593"/>
              <a:gd name="connsiteX2" fmla="*/ 73818 w 153405"/>
              <a:gd name="connsiteY2" fmla="*/ 23856 h 210593"/>
              <a:gd name="connsiteX3" fmla="*/ 78581 w 153405"/>
              <a:gd name="connsiteY3" fmla="*/ 45287 h 210593"/>
              <a:gd name="connsiteX4" fmla="*/ 83343 w 153405"/>
              <a:gd name="connsiteY4" fmla="*/ 61956 h 210593"/>
              <a:gd name="connsiteX5" fmla="*/ 88106 w 153405"/>
              <a:gd name="connsiteY5" fmla="*/ 78625 h 210593"/>
              <a:gd name="connsiteX6" fmla="*/ 97631 w 153405"/>
              <a:gd name="connsiteY6" fmla="*/ 92912 h 210593"/>
              <a:gd name="connsiteX7" fmla="*/ 111918 w 153405"/>
              <a:gd name="connsiteY7" fmla="*/ 102437 h 210593"/>
              <a:gd name="connsiteX8" fmla="*/ 119062 w 153405"/>
              <a:gd name="connsiteY8" fmla="*/ 107200 h 210593"/>
              <a:gd name="connsiteX9" fmla="*/ 126206 w 153405"/>
              <a:gd name="connsiteY9" fmla="*/ 109581 h 210593"/>
              <a:gd name="connsiteX10" fmla="*/ 147637 w 153405"/>
              <a:gd name="connsiteY10" fmla="*/ 121487 h 210593"/>
              <a:gd name="connsiteX11" fmla="*/ 150018 w 153405"/>
              <a:gd name="connsiteY11" fmla="*/ 140537 h 210593"/>
              <a:gd name="connsiteX12" fmla="*/ 135731 w 153405"/>
              <a:gd name="connsiteY12" fmla="*/ 150062 h 210593"/>
              <a:gd name="connsiteX13" fmla="*/ 130968 w 153405"/>
              <a:gd name="connsiteY13" fmla="*/ 157206 h 210593"/>
              <a:gd name="connsiteX14" fmla="*/ 126206 w 153405"/>
              <a:gd name="connsiteY14" fmla="*/ 171494 h 210593"/>
              <a:gd name="connsiteX15" fmla="*/ 114299 w 153405"/>
              <a:gd name="connsiteY15" fmla="*/ 204832 h 210593"/>
              <a:gd name="connsiteX16" fmla="*/ 59531 w 153405"/>
              <a:gd name="connsiteY16" fmla="*/ 209594 h 210593"/>
              <a:gd name="connsiteX17" fmla="*/ 30956 w 153405"/>
              <a:gd name="connsiteY17" fmla="*/ 190544 h 210593"/>
              <a:gd name="connsiteX18" fmla="*/ 28575 w 153405"/>
              <a:gd name="connsiteY18" fmla="*/ 131012 h 210593"/>
              <a:gd name="connsiteX19" fmla="*/ 14287 w 153405"/>
              <a:gd name="connsiteY19" fmla="*/ 109581 h 210593"/>
              <a:gd name="connsiteX20" fmla="*/ 0 w 153405"/>
              <a:gd name="connsiteY20" fmla="*/ 88150 h 210593"/>
              <a:gd name="connsiteX21" fmla="*/ 0 w 153405"/>
              <a:gd name="connsiteY21" fmla="*/ 59575 h 210593"/>
              <a:gd name="connsiteX22" fmla="*/ 11906 w 153405"/>
              <a:gd name="connsiteY22" fmla="*/ 45287 h 210593"/>
              <a:gd name="connsiteX23" fmla="*/ 45243 w 153405"/>
              <a:gd name="connsiteY23" fmla="*/ 11950 h 210593"/>
              <a:gd name="connsiteX24" fmla="*/ 59531 w 153405"/>
              <a:gd name="connsiteY24" fmla="*/ 11950 h 210593"/>
              <a:gd name="connsiteX25" fmla="*/ 64293 w 153405"/>
              <a:gd name="connsiteY25" fmla="*/ 44 h 210593"/>
              <a:gd name="connsiteX0" fmla="*/ 64293 w 153405"/>
              <a:gd name="connsiteY0" fmla="*/ 44 h 210593"/>
              <a:gd name="connsiteX1" fmla="*/ 71437 w 153405"/>
              <a:gd name="connsiteY1" fmla="*/ 16712 h 210593"/>
              <a:gd name="connsiteX2" fmla="*/ 73818 w 153405"/>
              <a:gd name="connsiteY2" fmla="*/ 23856 h 210593"/>
              <a:gd name="connsiteX3" fmla="*/ 78581 w 153405"/>
              <a:gd name="connsiteY3" fmla="*/ 45287 h 210593"/>
              <a:gd name="connsiteX4" fmla="*/ 83343 w 153405"/>
              <a:gd name="connsiteY4" fmla="*/ 61956 h 210593"/>
              <a:gd name="connsiteX5" fmla="*/ 88106 w 153405"/>
              <a:gd name="connsiteY5" fmla="*/ 78625 h 210593"/>
              <a:gd name="connsiteX6" fmla="*/ 97631 w 153405"/>
              <a:gd name="connsiteY6" fmla="*/ 92912 h 210593"/>
              <a:gd name="connsiteX7" fmla="*/ 111918 w 153405"/>
              <a:gd name="connsiteY7" fmla="*/ 102437 h 210593"/>
              <a:gd name="connsiteX8" fmla="*/ 119062 w 153405"/>
              <a:gd name="connsiteY8" fmla="*/ 107200 h 210593"/>
              <a:gd name="connsiteX9" fmla="*/ 126206 w 153405"/>
              <a:gd name="connsiteY9" fmla="*/ 109581 h 210593"/>
              <a:gd name="connsiteX10" fmla="*/ 147637 w 153405"/>
              <a:gd name="connsiteY10" fmla="*/ 121487 h 210593"/>
              <a:gd name="connsiteX11" fmla="*/ 150018 w 153405"/>
              <a:gd name="connsiteY11" fmla="*/ 140537 h 210593"/>
              <a:gd name="connsiteX12" fmla="*/ 135731 w 153405"/>
              <a:gd name="connsiteY12" fmla="*/ 150062 h 210593"/>
              <a:gd name="connsiteX13" fmla="*/ 126206 w 153405"/>
              <a:gd name="connsiteY13" fmla="*/ 171494 h 210593"/>
              <a:gd name="connsiteX14" fmla="*/ 114299 w 153405"/>
              <a:gd name="connsiteY14" fmla="*/ 204832 h 210593"/>
              <a:gd name="connsiteX15" fmla="*/ 59531 w 153405"/>
              <a:gd name="connsiteY15" fmla="*/ 209594 h 210593"/>
              <a:gd name="connsiteX16" fmla="*/ 30956 w 153405"/>
              <a:gd name="connsiteY16" fmla="*/ 190544 h 210593"/>
              <a:gd name="connsiteX17" fmla="*/ 28575 w 153405"/>
              <a:gd name="connsiteY17" fmla="*/ 131012 h 210593"/>
              <a:gd name="connsiteX18" fmla="*/ 14287 w 153405"/>
              <a:gd name="connsiteY18" fmla="*/ 109581 h 210593"/>
              <a:gd name="connsiteX19" fmla="*/ 0 w 153405"/>
              <a:gd name="connsiteY19" fmla="*/ 88150 h 210593"/>
              <a:gd name="connsiteX20" fmla="*/ 0 w 153405"/>
              <a:gd name="connsiteY20" fmla="*/ 59575 h 210593"/>
              <a:gd name="connsiteX21" fmla="*/ 11906 w 153405"/>
              <a:gd name="connsiteY21" fmla="*/ 45287 h 210593"/>
              <a:gd name="connsiteX22" fmla="*/ 45243 w 153405"/>
              <a:gd name="connsiteY22" fmla="*/ 11950 h 210593"/>
              <a:gd name="connsiteX23" fmla="*/ 59531 w 153405"/>
              <a:gd name="connsiteY23" fmla="*/ 11950 h 210593"/>
              <a:gd name="connsiteX24" fmla="*/ 64293 w 153405"/>
              <a:gd name="connsiteY24" fmla="*/ 44 h 210593"/>
              <a:gd name="connsiteX0" fmla="*/ 64293 w 151950"/>
              <a:gd name="connsiteY0" fmla="*/ 44 h 210593"/>
              <a:gd name="connsiteX1" fmla="*/ 71437 w 151950"/>
              <a:gd name="connsiteY1" fmla="*/ 16712 h 210593"/>
              <a:gd name="connsiteX2" fmla="*/ 73818 w 151950"/>
              <a:gd name="connsiteY2" fmla="*/ 23856 h 210593"/>
              <a:gd name="connsiteX3" fmla="*/ 78581 w 151950"/>
              <a:gd name="connsiteY3" fmla="*/ 45287 h 210593"/>
              <a:gd name="connsiteX4" fmla="*/ 83343 w 151950"/>
              <a:gd name="connsiteY4" fmla="*/ 61956 h 210593"/>
              <a:gd name="connsiteX5" fmla="*/ 88106 w 151950"/>
              <a:gd name="connsiteY5" fmla="*/ 78625 h 210593"/>
              <a:gd name="connsiteX6" fmla="*/ 97631 w 151950"/>
              <a:gd name="connsiteY6" fmla="*/ 92912 h 210593"/>
              <a:gd name="connsiteX7" fmla="*/ 111918 w 151950"/>
              <a:gd name="connsiteY7" fmla="*/ 102437 h 210593"/>
              <a:gd name="connsiteX8" fmla="*/ 119062 w 151950"/>
              <a:gd name="connsiteY8" fmla="*/ 107200 h 210593"/>
              <a:gd name="connsiteX9" fmla="*/ 126206 w 151950"/>
              <a:gd name="connsiteY9" fmla="*/ 109581 h 210593"/>
              <a:gd name="connsiteX10" fmla="*/ 147637 w 151950"/>
              <a:gd name="connsiteY10" fmla="*/ 121487 h 210593"/>
              <a:gd name="connsiteX11" fmla="*/ 150018 w 151950"/>
              <a:gd name="connsiteY11" fmla="*/ 140537 h 210593"/>
              <a:gd name="connsiteX12" fmla="*/ 126206 w 151950"/>
              <a:gd name="connsiteY12" fmla="*/ 171494 h 210593"/>
              <a:gd name="connsiteX13" fmla="*/ 114299 w 151950"/>
              <a:gd name="connsiteY13" fmla="*/ 204832 h 210593"/>
              <a:gd name="connsiteX14" fmla="*/ 59531 w 151950"/>
              <a:gd name="connsiteY14" fmla="*/ 209594 h 210593"/>
              <a:gd name="connsiteX15" fmla="*/ 30956 w 151950"/>
              <a:gd name="connsiteY15" fmla="*/ 190544 h 210593"/>
              <a:gd name="connsiteX16" fmla="*/ 28575 w 151950"/>
              <a:gd name="connsiteY16" fmla="*/ 131012 h 210593"/>
              <a:gd name="connsiteX17" fmla="*/ 14287 w 151950"/>
              <a:gd name="connsiteY17" fmla="*/ 109581 h 210593"/>
              <a:gd name="connsiteX18" fmla="*/ 0 w 151950"/>
              <a:gd name="connsiteY18" fmla="*/ 88150 h 210593"/>
              <a:gd name="connsiteX19" fmla="*/ 0 w 151950"/>
              <a:gd name="connsiteY19" fmla="*/ 59575 h 210593"/>
              <a:gd name="connsiteX20" fmla="*/ 11906 w 151950"/>
              <a:gd name="connsiteY20" fmla="*/ 45287 h 210593"/>
              <a:gd name="connsiteX21" fmla="*/ 45243 w 151950"/>
              <a:gd name="connsiteY21" fmla="*/ 11950 h 210593"/>
              <a:gd name="connsiteX22" fmla="*/ 59531 w 151950"/>
              <a:gd name="connsiteY22" fmla="*/ 11950 h 210593"/>
              <a:gd name="connsiteX23" fmla="*/ 64293 w 151950"/>
              <a:gd name="connsiteY23" fmla="*/ 44 h 210593"/>
              <a:gd name="connsiteX0" fmla="*/ 64293 w 151950"/>
              <a:gd name="connsiteY0" fmla="*/ 44 h 210593"/>
              <a:gd name="connsiteX1" fmla="*/ 71437 w 151950"/>
              <a:gd name="connsiteY1" fmla="*/ 16712 h 210593"/>
              <a:gd name="connsiteX2" fmla="*/ 73818 w 151950"/>
              <a:gd name="connsiteY2" fmla="*/ 23856 h 210593"/>
              <a:gd name="connsiteX3" fmla="*/ 78581 w 151950"/>
              <a:gd name="connsiteY3" fmla="*/ 45287 h 210593"/>
              <a:gd name="connsiteX4" fmla="*/ 83343 w 151950"/>
              <a:gd name="connsiteY4" fmla="*/ 61956 h 210593"/>
              <a:gd name="connsiteX5" fmla="*/ 88106 w 151950"/>
              <a:gd name="connsiteY5" fmla="*/ 78625 h 210593"/>
              <a:gd name="connsiteX6" fmla="*/ 97631 w 151950"/>
              <a:gd name="connsiteY6" fmla="*/ 92912 h 210593"/>
              <a:gd name="connsiteX7" fmla="*/ 111918 w 151950"/>
              <a:gd name="connsiteY7" fmla="*/ 102437 h 210593"/>
              <a:gd name="connsiteX8" fmla="*/ 119062 w 151950"/>
              <a:gd name="connsiteY8" fmla="*/ 107200 h 210593"/>
              <a:gd name="connsiteX9" fmla="*/ 147637 w 151950"/>
              <a:gd name="connsiteY9" fmla="*/ 121487 h 210593"/>
              <a:gd name="connsiteX10" fmla="*/ 150018 w 151950"/>
              <a:gd name="connsiteY10" fmla="*/ 140537 h 210593"/>
              <a:gd name="connsiteX11" fmla="*/ 126206 w 151950"/>
              <a:gd name="connsiteY11" fmla="*/ 171494 h 210593"/>
              <a:gd name="connsiteX12" fmla="*/ 114299 w 151950"/>
              <a:gd name="connsiteY12" fmla="*/ 204832 h 210593"/>
              <a:gd name="connsiteX13" fmla="*/ 59531 w 151950"/>
              <a:gd name="connsiteY13" fmla="*/ 209594 h 210593"/>
              <a:gd name="connsiteX14" fmla="*/ 30956 w 151950"/>
              <a:gd name="connsiteY14" fmla="*/ 190544 h 210593"/>
              <a:gd name="connsiteX15" fmla="*/ 28575 w 151950"/>
              <a:gd name="connsiteY15" fmla="*/ 131012 h 210593"/>
              <a:gd name="connsiteX16" fmla="*/ 14287 w 151950"/>
              <a:gd name="connsiteY16" fmla="*/ 109581 h 210593"/>
              <a:gd name="connsiteX17" fmla="*/ 0 w 151950"/>
              <a:gd name="connsiteY17" fmla="*/ 88150 h 210593"/>
              <a:gd name="connsiteX18" fmla="*/ 0 w 151950"/>
              <a:gd name="connsiteY18" fmla="*/ 59575 h 210593"/>
              <a:gd name="connsiteX19" fmla="*/ 11906 w 151950"/>
              <a:gd name="connsiteY19" fmla="*/ 45287 h 210593"/>
              <a:gd name="connsiteX20" fmla="*/ 45243 w 151950"/>
              <a:gd name="connsiteY20" fmla="*/ 11950 h 210593"/>
              <a:gd name="connsiteX21" fmla="*/ 59531 w 151950"/>
              <a:gd name="connsiteY21" fmla="*/ 11950 h 210593"/>
              <a:gd name="connsiteX22" fmla="*/ 64293 w 151950"/>
              <a:gd name="connsiteY22" fmla="*/ 44 h 210593"/>
              <a:gd name="connsiteX0" fmla="*/ 64293 w 152585"/>
              <a:gd name="connsiteY0" fmla="*/ 44 h 210593"/>
              <a:gd name="connsiteX1" fmla="*/ 71437 w 152585"/>
              <a:gd name="connsiteY1" fmla="*/ 16712 h 210593"/>
              <a:gd name="connsiteX2" fmla="*/ 73818 w 152585"/>
              <a:gd name="connsiteY2" fmla="*/ 23856 h 210593"/>
              <a:gd name="connsiteX3" fmla="*/ 78581 w 152585"/>
              <a:gd name="connsiteY3" fmla="*/ 45287 h 210593"/>
              <a:gd name="connsiteX4" fmla="*/ 83343 w 152585"/>
              <a:gd name="connsiteY4" fmla="*/ 61956 h 210593"/>
              <a:gd name="connsiteX5" fmla="*/ 88106 w 152585"/>
              <a:gd name="connsiteY5" fmla="*/ 78625 h 210593"/>
              <a:gd name="connsiteX6" fmla="*/ 97631 w 152585"/>
              <a:gd name="connsiteY6" fmla="*/ 92912 h 210593"/>
              <a:gd name="connsiteX7" fmla="*/ 111918 w 152585"/>
              <a:gd name="connsiteY7" fmla="*/ 102437 h 210593"/>
              <a:gd name="connsiteX8" fmla="*/ 147637 w 152585"/>
              <a:gd name="connsiteY8" fmla="*/ 121487 h 210593"/>
              <a:gd name="connsiteX9" fmla="*/ 150018 w 152585"/>
              <a:gd name="connsiteY9" fmla="*/ 140537 h 210593"/>
              <a:gd name="connsiteX10" fmla="*/ 126206 w 152585"/>
              <a:gd name="connsiteY10" fmla="*/ 171494 h 210593"/>
              <a:gd name="connsiteX11" fmla="*/ 114299 w 152585"/>
              <a:gd name="connsiteY11" fmla="*/ 204832 h 210593"/>
              <a:gd name="connsiteX12" fmla="*/ 59531 w 152585"/>
              <a:gd name="connsiteY12" fmla="*/ 209594 h 210593"/>
              <a:gd name="connsiteX13" fmla="*/ 30956 w 152585"/>
              <a:gd name="connsiteY13" fmla="*/ 190544 h 210593"/>
              <a:gd name="connsiteX14" fmla="*/ 28575 w 152585"/>
              <a:gd name="connsiteY14" fmla="*/ 131012 h 210593"/>
              <a:gd name="connsiteX15" fmla="*/ 14287 w 152585"/>
              <a:gd name="connsiteY15" fmla="*/ 109581 h 210593"/>
              <a:gd name="connsiteX16" fmla="*/ 0 w 152585"/>
              <a:gd name="connsiteY16" fmla="*/ 88150 h 210593"/>
              <a:gd name="connsiteX17" fmla="*/ 0 w 152585"/>
              <a:gd name="connsiteY17" fmla="*/ 59575 h 210593"/>
              <a:gd name="connsiteX18" fmla="*/ 11906 w 152585"/>
              <a:gd name="connsiteY18" fmla="*/ 45287 h 210593"/>
              <a:gd name="connsiteX19" fmla="*/ 45243 w 152585"/>
              <a:gd name="connsiteY19" fmla="*/ 11950 h 210593"/>
              <a:gd name="connsiteX20" fmla="*/ 59531 w 152585"/>
              <a:gd name="connsiteY20" fmla="*/ 11950 h 210593"/>
              <a:gd name="connsiteX21" fmla="*/ 64293 w 152585"/>
              <a:gd name="connsiteY21" fmla="*/ 44 h 210593"/>
              <a:gd name="connsiteX0" fmla="*/ 64293 w 153442"/>
              <a:gd name="connsiteY0" fmla="*/ 44 h 210593"/>
              <a:gd name="connsiteX1" fmla="*/ 71437 w 153442"/>
              <a:gd name="connsiteY1" fmla="*/ 16712 h 210593"/>
              <a:gd name="connsiteX2" fmla="*/ 73818 w 153442"/>
              <a:gd name="connsiteY2" fmla="*/ 23856 h 210593"/>
              <a:gd name="connsiteX3" fmla="*/ 78581 w 153442"/>
              <a:gd name="connsiteY3" fmla="*/ 45287 h 210593"/>
              <a:gd name="connsiteX4" fmla="*/ 83343 w 153442"/>
              <a:gd name="connsiteY4" fmla="*/ 61956 h 210593"/>
              <a:gd name="connsiteX5" fmla="*/ 88106 w 153442"/>
              <a:gd name="connsiteY5" fmla="*/ 78625 h 210593"/>
              <a:gd name="connsiteX6" fmla="*/ 97631 w 153442"/>
              <a:gd name="connsiteY6" fmla="*/ 92912 h 210593"/>
              <a:gd name="connsiteX7" fmla="*/ 147637 w 153442"/>
              <a:gd name="connsiteY7" fmla="*/ 121487 h 210593"/>
              <a:gd name="connsiteX8" fmla="*/ 150018 w 153442"/>
              <a:gd name="connsiteY8" fmla="*/ 140537 h 210593"/>
              <a:gd name="connsiteX9" fmla="*/ 126206 w 153442"/>
              <a:gd name="connsiteY9" fmla="*/ 171494 h 210593"/>
              <a:gd name="connsiteX10" fmla="*/ 114299 w 153442"/>
              <a:gd name="connsiteY10" fmla="*/ 204832 h 210593"/>
              <a:gd name="connsiteX11" fmla="*/ 59531 w 153442"/>
              <a:gd name="connsiteY11" fmla="*/ 209594 h 210593"/>
              <a:gd name="connsiteX12" fmla="*/ 30956 w 153442"/>
              <a:gd name="connsiteY12" fmla="*/ 190544 h 210593"/>
              <a:gd name="connsiteX13" fmla="*/ 28575 w 153442"/>
              <a:gd name="connsiteY13" fmla="*/ 131012 h 210593"/>
              <a:gd name="connsiteX14" fmla="*/ 14287 w 153442"/>
              <a:gd name="connsiteY14" fmla="*/ 109581 h 210593"/>
              <a:gd name="connsiteX15" fmla="*/ 0 w 153442"/>
              <a:gd name="connsiteY15" fmla="*/ 88150 h 210593"/>
              <a:gd name="connsiteX16" fmla="*/ 0 w 153442"/>
              <a:gd name="connsiteY16" fmla="*/ 59575 h 210593"/>
              <a:gd name="connsiteX17" fmla="*/ 11906 w 153442"/>
              <a:gd name="connsiteY17" fmla="*/ 45287 h 210593"/>
              <a:gd name="connsiteX18" fmla="*/ 45243 w 153442"/>
              <a:gd name="connsiteY18" fmla="*/ 11950 h 210593"/>
              <a:gd name="connsiteX19" fmla="*/ 59531 w 153442"/>
              <a:gd name="connsiteY19" fmla="*/ 11950 h 210593"/>
              <a:gd name="connsiteX20" fmla="*/ 64293 w 153442"/>
              <a:gd name="connsiteY20" fmla="*/ 44 h 210593"/>
              <a:gd name="connsiteX0" fmla="*/ 64293 w 153442"/>
              <a:gd name="connsiteY0" fmla="*/ 44 h 210593"/>
              <a:gd name="connsiteX1" fmla="*/ 71437 w 153442"/>
              <a:gd name="connsiteY1" fmla="*/ 16712 h 210593"/>
              <a:gd name="connsiteX2" fmla="*/ 73818 w 153442"/>
              <a:gd name="connsiteY2" fmla="*/ 23856 h 210593"/>
              <a:gd name="connsiteX3" fmla="*/ 78581 w 153442"/>
              <a:gd name="connsiteY3" fmla="*/ 45287 h 210593"/>
              <a:gd name="connsiteX4" fmla="*/ 83343 w 153442"/>
              <a:gd name="connsiteY4" fmla="*/ 61956 h 210593"/>
              <a:gd name="connsiteX5" fmla="*/ 97631 w 153442"/>
              <a:gd name="connsiteY5" fmla="*/ 92912 h 210593"/>
              <a:gd name="connsiteX6" fmla="*/ 147637 w 153442"/>
              <a:gd name="connsiteY6" fmla="*/ 121487 h 210593"/>
              <a:gd name="connsiteX7" fmla="*/ 150018 w 153442"/>
              <a:gd name="connsiteY7" fmla="*/ 140537 h 210593"/>
              <a:gd name="connsiteX8" fmla="*/ 126206 w 153442"/>
              <a:gd name="connsiteY8" fmla="*/ 171494 h 210593"/>
              <a:gd name="connsiteX9" fmla="*/ 114299 w 153442"/>
              <a:gd name="connsiteY9" fmla="*/ 204832 h 210593"/>
              <a:gd name="connsiteX10" fmla="*/ 59531 w 153442"/>
              <a:gd name="connsiteY10" fmla="*/ 209594 h 210593"/>
              <a:gd name="connsiteX11" fmla="*/ 30956 w 153442"/>
              <a:gd name="connsiteY11" fmla="*/ 190544 h 210593"/>
              <a:gd name="connsiteX12" fmla="*/ 28575 w 153442"/>
              <a:gd name="connsiteY12" fmla="*/ 131012 h 210593"/>
              <a:gd name="connsiteX13" fmla="*/ 14287 w 153442"/>
              <a:gd name="connsiteY13" fmla="*/ 109581 h 210593"/>
              <a:gd name="connsiteX14" fmla="*/ 0 w 153442"/>
              <a:gd name="connsiteY14" fmla="*/ 88150 h 210593"/>
              <a:gd name="connsiteX15" fmla="*/ 0 w 153442"/>
              <a:gd name="connsiteY15" fmla="*/ 59575 h 210593"/>
              <a:gd name="connsiteX16" fmla="*/ 11906 w 153442"/>
              <a:gd name="connsiteY16" fmla="*/ 45287 h 210593"/>
              <a:gd name="connsiteX17" fmla="*/ 45243 w 153442"/>
              <a:gd name="connsiteY17" fmla="*/ 11950 h 210593"/>
              <a:gd name="connsiteX18" fmla="*/ 59531 w 153442"/>
              <a:gd name="connsiteY18" fmla="*/ 11950 h 210593"/>
              <a:gd name="connsiteX19" fmla="*/ 64293 w 153442"/>
              <a:gd name="connsiteY19" fmla="*/ 44 h 210593"/>
              <a:gd name="connsiteX0" fmla="*/ 64293 w 153442"/>
              <a:gd name="connsiteY0" fmla="*/ 44 h 210593"/>
              <a:gd name="connsiteX1" fmla="*/ 71437 w 153442"/>
              <a:gd name="connsiteY1" fmla="*/ 16712 h 210593"/>
              <a:gd name="connsiteX2" fmla="*/ 73818 w 153442"/>
              <a:gd name="connsiteY2" fmla="*/ 23856 h 210593"/>
              <a:gd name="connsiteX3" fmla="*/ 78581 w 153442"/>
              <a:gd name="connsiteY3" fmla="*/ 45287 h 210593"/>
              <a:gd name="connsiteX4" fmla="*/ 97631 w 153442"/>
              <a:gd name="connsiteY4" fmla="*/ 92912 h 210593"/>
              <a:gd name="connsiteX5" fmla="*/ 147637 w 153442"/>
              <a:gd name="connsiteY5" fmla="*/ 121487 h 210593"/>
              <a:gd name="connsiteX6" fmla="*/ 150018 w 153442"/>
              <a:gd name="connsiteY6" fmla="*/ 140537 h 210593"/>
              <a:gd name="connsiteX7" fmla="*/ 126206 w 153442"/>
              <a:gd name="connsiteY7" fmla="*/ 171494 h 210593"/>
              <a:gd name="connsiteX8" fmla="*/ 114299 w 153442"/>
              <a:gd name="connsiteY8" fmla="*/ 204832 h 210593"/>
              <a:gd name="connsiteX9" fmla="*/ 59531 w 153442"/>
              <a:gd name="connsiteY9" fmla="*/ 209594 h 210593"/>
              <a:gd name="connsiteX10" fmla="*/ 30956 w 153442"/>
              <a:gd name="connsiteY10" fmla="*/ 190544 h 210593"/>
              <a:gd name="connsiteX11" fmla="*/ 28575 w 153442"/>
              <a:gd name="connsiteY11" fmla="*/ 131012 h 210593"/>
              <a:gd name="connsiteX12" fmla="*/ 14287 w 153442"/>
              <a:gd name="connsiteY12" fmla="*/ 109581 h 210593"/>
              <a:gd name="connsiteX13" fmla="*/ 0 w 153442"/>
              <a:gd name="connsiteY13" fmla="*/ 88150 h 210593"/>
              <a:gd name="connsiteX14" fmla="*/ 0 w 153442"/>
              <a:gd name="connsiteY14" fmla="*/ 59575 h 210593"/>
              <a:gd name="connsiteX15" fmla="*/ 11906 w 153442"/>
              <a:gd name="connsiteY15" fmla="*/ 45287 h 210593"/>
              <a:gd name="connsiteX16" fmla="*/ 45243 w 153442"/>
              <a:gd name="connsiteY16" fmla="*/ 11950 h 210593"/>
              <a:gd name="connsiteX17" fmla="*/ 59531 w 153442"/>
              <a:gd name="connsiteY17" fmla="*/ 11950 h 210593"/>
              <a:gd name="connsiteX18" fmla="*/ 64293 w 153442"/>
              <a:gd name="connsiteY18" fmla="*/ 44 h 210593"/>
              <a:gd name="connsiteX0" fmla="*/ 59531 w 153442"/>
              <a:gd name="connsiteY0" fmla="*/ 389 h 199032"/>
              <a:gd name="connsiteX1" fmla="*/ 71437 w 153442"/>
              <a:gd name="connsiteY1" fmla="*/ 5151 h 199032"/>
              <a:gd name="connsiteX2" fmla="*/ 73818 w 153442"/>
              <a:gd name="connsiteY2" fmla="*/ 12295 h 199032"/>
              <a:gd name="connsiteX3" fmla="*/ 78581 w 153442"/>
              <a:gd name="connsiteY3" fmla="*/ 33726 h 199032"/>
              <a:gd name="connsiteX4" fmla="*/ 97631 w 153442"/>
              <a:gd name="connsiteY4" fmla="*/ 81351 h 199032"/>
              <a:gd name="connsiteX5" fmla="*/ 147637 w 153442"/>
              <a:gd name="connsiteY5" fmla="*/ 109926 h 199032"/>
              <a:gd name="connsiteX6" fmla="*/ 150018 w 153442"/>
              <a:gd name="connsiteY6" fmla="*/ 128976 h 199032"/>
              <a:gd name="connsiteX7" fmla="*/ 126206 w 153442"/>
              <a:gd name="connsiteY7" fmla="*/ 159933 h 199032"/>
              <a:gd name="connsiteX8" fmla="*/ 114299 w 153442"/>
              <a:gd name="connsiteY8" fmla="*/ 193271 h 199032"/>
              <a:gd name="connsiteX9" fmla="*/ 59531 w 153442"/>
              <a:gd name="connsiteY9" fmla="*/ 198033 h 199032"/>
              <a:gd name="connsiteX10" fmla="*/ 30956 w 153442"/>
              <a:gd name="connsiteY10" fmla="*/ 178983 h 199032"/>
              <a:gd name="connsiteX11" fmla="*/ 28575 w 153442"/>
              <a:gd name="connsiteY11" fmla="*/ 119451 h 199032"/>
              <a:gd name="connsiteX12" fmla="*/ 14287 w 153442"/>
              <a:gd name="connsiteY12" fmla="*/ 98020 h 199032"/>
              <a:gd name="connsiteX13" fmla="*/ 0 w 153442"/>
              <a:gd name="connsiteY13" fmla="*/ 76589 h 199032"/>
              <a:gd name="connsiteX14" fmla="*/ 0 w 153442"/>
              <a:gd name="connsiteY14" fmla="*/ 48014 h 199032"/>
              <a:gd name="connsiteX15" fmla="*/ 11906 w 153442"/>
              <a:gd name="connsiteY15" fmla="*/ 33726 h 199032"/>
              <a:gd name="connsiteX16" fmla="*/ 45243 w 153442"/>
              <a:gd name="connsiteY16" fmla="*/ 389 h 199032"/>
              <a:gd name="connsiteX17" fmla="*/ 59531 w 153442"/>
              <a:gd name="connsiteY17" fmla="*/ 389 h 199032"/>
              <a:gd name="connsiteX0" fmla="*/ 66675 w 153442"/>
              <a:gd name="connsiteY0" fmla="*/ 0 h 208168"/>
              <a:gd name="connsiteX1" fmla="*/ 71437 w 153442"/>
              <a:gd name="connsiteY1" fmla="*/ 14287 h 208168"/>
              <a:gd name="connsiteX2" fmla="*/ 73818 w 153442"/>
              <a:gd name="connsiteY2" fmla="*/ 21431 h 208168"/>
              <a:gd name="connsiteX3" fmla="*/ 78581 w 153442"/>
              <a:gd name="connsiteY3" fmla="*/ 42862 h 208168"/>
              <a:gd name="connsiteX4" fmla="*/ 97631 w 153442"/>
              <a:gd name="connsiteY4" fmla="*/ 90487 h 208168"/>
              <a:gd name="connsiteX5" fmla="*/ 147637 w 153442"/>
              <a:gd name="connsiteY5" fmla="*/ 119062 h 208168"/>
              <a:gd name="connsiteX6" fmla="*/ 150018 w 153442"/>
              <a:gd name="connsiteY6" fmla="*/ 138112 h 208168"/>
              <a:gd name="connsiteX7" fmla="*/ 126206 w 153442"/>
              <a:gd name="connsiteY7" fmla="*/ 169069 h 208168"/>
              <a:gd name="connsiteX8" fmla="*/ 114299 w 153442"/>
              <a:gd name="connsiteY8" fmla="*/ 202407 h 208168"/>
              <a:gd name="connsiteX9" fmla="*/ 59531 w 153442"/>
              <a:gd name="connsiteY9" fmla="*/ 207169 h 208168"/>
              <a:gd name="connsiteX10" fmla="*/ 30956 w 153442"/>
              <a:gd name="connsiteY10" fmla="*/ 188119 h 208168"/>
              <a:gd name="connsiteX11" fmla="*/ 28575 w 153442"/>
              <a:gd name="connsiteY11" fmla="*/ 128587 h 208168"/>
              <a:gd name="connsiteX12" fmla="*/ 14287 w 153442"/>
              <a:gd name="connsiteY12" fmla="*/ 107156 h 208168"/>
              <a:gd name="connsiteX13" fmla="*/ 0 w 153442"/>
              <a:gd name="connsiteY13" fmla="*/ 85725 h 208168"/>
              <a:gd name="connsiteX14" fmla="*/ 0 w 153442"/>
              <a:gd name="connsiteY14" fmla="*/ 57150 h 208168"/>
              <a:gd name="connsiteX15" fmla="*/ 11906 w 153442"/>
              <a:gd name="connsiteY15" fmla="*/ 42862 h 208168"/>
              <a:gd name="connsiteX16" fmla="*/ 45243 w 153442"/>
              <a:gd name="connsiteY16" fmla="*/ 9525 h 208168"/>
              <a:gd name="connsiteX17" fmla="*/ 66675 w 153442"/>
              <a:gd name="connsiteY17" fmla="*/ 0 h 208168"/>
              <a:gd name="connsiteX0" fmla="*/ 66675 w 153442"/>
              <a:gd name="connsiteY0" fmla="*/ 0 h 208168"/>
              <a:gd name="connsiteX1" fmla="*/ 71437 w 153442"/>
              <a:gd name="connsiteY1" fmla="*/ 14287 h 208168"/>
              <a:gd name="connsiteX2" fmla="*/ 73818 w 153442"/>
              <a:gd name="connsiteY2" fmla="*/ 21431 h 208168"/>
              <a:gd name="connsiteX3" fmla="*/ 78581 w 153442"/>
              <a:gd name="connsiteY3" fmla="*/ 42862 h 208168"/>
              <a:gd name="connsiteX4" fmla="*/ 104774 w 153442"/>
              <a:gd name="connsiteY4" fmla="*/ 90487 h 208168"/>
              <a:gd name="connsiteX5" fmla="*/ 147637 w 153442"/>
              <a:gd name="connsiteY5" fmla="*/ 119062 h 208168"/>
              <a:gd name="connsiteX6" fmla="*/ 150018 w 153442"/>
              <a:gd name="connsiteY6" fmla="*/ 138112 h 208168"/>
              <a:gd name="connsiteX7" fmla="*/ 126206 w 153442"/>
              <a:gd name="connsiteY7" fmla="*/ 169069 h 208168"/>
              <a:gd name="connsiteX8" fmla="*/ 114299 w 153442"/>
              <a:gd name="connsiteY8" fmla="*/ 202407 h 208168"/>
              <a:gd name="connsiteX9" fmla="*/ 59531 w 153442"/>
              <a:gd name="connsiteY9" fmla="*/ 207169 h 208168"/>
              <a:gd name="connsiteX10" fmla="*/ 30956 w 153442"/>
              <a:gd name="connsiteY10" fmla="*/ 188119 h 208168"/>
              <a:gd name="connsiteX11" fmla="*/ 28575 w 153442"/>
              <a:gd name="connsiteY11" fmla="*/ 128587 h 208168"/>
              <a:gd name="connsiteX12" fmla="*/ 14287 w 153442"/>
              <a:gd name="connsiteY12" fmla="*/ 107156 h 208168"/>
              <a:gd name="connsiteX13" fmla="*/ 0 w 153442"/>
              <a:gd name="connsiteY13" fmla="*/ 85725 h 208168"/>
              <a:gd name="connsiteX14" fmla="*/ 0 w 153442"/>
              <a:gd name="connsiteY14" fmla="*/ 57150 h 208168"/>
              <a:gd name="connsiteX15" fmla="*/ 11906 w 153442"/>
              <a:gd name="connsiteY15" fmla="*/ 42862 h 208168"/>
              <a:gd name="connsiteX16" fmla="*/ 45243 w 153442"/>
              <a:gd name="connsiteY16" fmla="*/ 9525 h 208168"/>
              <a:gd name="connsiteX17" fmla="*/ 66675 w 153442"/>
              <a:gd name="connsiteY17" fmla="*/ 0 h 208168"/>
              <a:gd name="connsiteX0" fmla="*/ 66675 w 153154"/>
              <a:gd name="connsiteY0" fmla="*/ 0 h 208403"/>
              <a:gd name="connsiteX1" fmla="*/ 71437 w 153154"/>
              <a:gd name="connsiteY1" fmla="*/ 14287 h 208403"/>
              <a:gd name="connsiteX2" fmla="*/ 73818 w 153154"/>
              <a:gd name="connsiteY2" fmla="*/ 21431 h 208403"/>
              <a:gd name="connsiteX3" fmla="*/ 78581 w 153154"/>
              <a:gd name="connsiteY3" fmla="*/ 42862 h 208403"/>
              <a:gd name="connsiteX4" fmla="*/ 104774 w 153154"/>
              <a:gd name="connsiteY4" fmla="*/ 90487 h 208403"/>
              <a:gd name="connsiteX5" fmla="*/ 147637 w 153154"/>
              <a:gd name="connsiteY5" fmla="*/ 119062 h 208403"/>
              <a:gd name="connsiteX6" fmla="*/ 150018 w 153154"/>
              <a:gd name="connsiteY6" fmla="*/ 138112 h 208403"/>
              <a:gd name="connsiteX7" fmla="*/ 130969 w 153154"/>
              <a:gd name="connsiteY7" fmla="*/ 169069 h 208403"/>
              <a:gd name="connsiteX8" fmla="*/ 114299 w 153154"/>
              <a:gd name="connsiteY8" fmla="*/ 202407 h 208403"/>
              <a:gd name="connsiteX9" fmla="*/ 59531 w 153154"/>
              <a:gd name="connsiteY9" fmla="*/ 207169 h 208403"/>
              <a:gd name="connsiteX10" fmla="*/ 30956 w 153154"/>
              <a:gd name="connsiteY10" fmla="*/ 188119 h 208403"/>
              <a:gd name="connsiteX11" fmla="*/ 28575 w 153154"/>
              <a:gd name="connsiteY11" fmla="*/ 128587 h 208403"/>
              <a:gd name="connsiteX12" fmla="*/ 14287 w 153154"/>
              <a:gd name="connsiteY12" fmla="*/ 107156 h 208403"/>
              <a:gd name="connsiteX13" fmla="*/ 0 w 153154"/>
              <a:gd name="connsiteY13" fmla="*/ 85725 h 208403"/>
              <a:gd name="connsiteX14" fmla="*/ 0 w 153154"/>
              <a:gd name="connsiteY14" fmla="*/ 57150 h 208403"/>
              <a:gd name="connsiteX15" fmla="*/ 11906 w 153154"/>
              <a:gd name="connsiteY15" fmla="*/ 42862 h 208403"/>
              <a:gd name="connsiteX16" fmla="*/ 45243 w 153154"/>
              <a:gd name="connsiteY16" fmla="*/ 9525 h 208403"/>
              <a:gd name="connsiteX17" fmla="*/ 66675 w 153154"/>
              <a:gd name="connsiteY17" fmla="*/ 0 h 208403"/>
              <a:gd name="connsiteX0" fmla="*/ 67733 w 154212"/>
              <a:gd name="connsiteY0" fmla="*/ 0 h 208403"/>
              <a:gd name="connsiteX1" fmla="*/ 72495 w 154212"/>
              <a:gd name="connsiteY1" fmla="*/ 14287 h 208403"/>
              <a:gd name="connsiteX2" fmla="*/ 74876 w 154212"/>
              <a:gd name="connsiteY2" fmla="*/ 21431 h 208403"/>
              <a:gd name="connsiteX3" fmla="*/ 79639 w 154212"/>
              <a:gd name="connsiteY3" fmla="*/ 42862 h 208403"/>
              <a:gd name="connsiteX4" fmla="*/ 105832 w 154212"/>
              <a:gd name="connsiteY4" fmla="*/ 90487 h 208403"/>
              <a:gd name="connsiteX5" fmla="*/ 148695 w 154212"/>
              <a:gd name="connsiteY5" fmla="*/ 119062 h 208403"/>
              <a:gd name="connsiteX6" fmla="*/ 151076 w 154212"/>
              <a:gd name="connsiteY6" fmla="*/ 138112 h 208403"/>
              <a:gd name="connsiteX7" fmla="*/ 132027 w 154212"/>
              <a:gd name="connsiteY7" fmla="*/ 169069 h 208403"/>
              <a:gd name="connsiteX8" fmla="*/ 115357 w 154212"/>
              <a:gd name="connsiteY8" fmla="*/ 202407 h 208403"/>
              <a:gd name="connsiteX9" fmla="*/ 60589 w 154212"/>
              <a:gd name="connsiteY9" fmla="*/ 207169 h 208403"/>
              <a:gd name="connsiteX10" fmla="*/ 32014 w 154212"/>
              <a:gd name="connsiteY10" fmla="*/ 188119 h 208403"/>
              <a:gd name="connsiteX11" fmla="*/ 29633 w 154212"/>
              <a:gd name="connsiteY11" fmla="*/ 128587 h 208403"/>
              <a:gd name="connsiteX12" fmla="*/ 15345 w 154212"/>
              <a:gd name="connsiteY12" fmla="*/ 107156 h 208403"/>
              <a:gd name="connsiteX13" fmla="*/ 1058 w 154212"/>
              <a:gd name="connsiteY13" fmla="*/ 85725 h 208403"/>
              <a:gd name="connsiteX14" fmla="*/ 1058 w 154212"/>
              <a:gd name="connsiteY14" fmla="*/ 57150 h 208403"/>
              <a:gd name="connsiteX15" fmla="*/ 12964 w 154212"/>
              <a:gd name="connsiteY15" fmla="*/ 42862 h 208403"/>
              <a:gd name="connsiteX16" fmla="*/ 46301 w 154212"/>
              <a:gd name="connsiteY16" fmla="*/ 9525 h 208403"/>
              <a:gd name="connsiteX17" fmla="*/ 67733 w 154212"/>
              <a:gd name="connsiteY17" fmla="*/ 0 h 208403"/>
              <a:gd name="connsiteX0" fmla="*/ 67733 w 154212"/>
              <a:gd name="connsiteY0" fmla="*/ 0 h 208403"/>
              <a:gd name="connsiteX1" fmla="*/ 72495 w 154212"/>
              <a:gd name="connsiteY1" fmla="*/ 14287 h 208403"/>
              <a:gd name="connsiteX2" fmla="*/ 74876 w 154212"/>
              <a:gd name="connsiteY2" fmla="*/ 21431 h 208403"/>
              <a:gd name="connsiteX3" fmla="*/ 79639 w 154212"/>
              <a:gd name="connsiteY3" fmla="*/ 42862 h 208403"/>
              <a:gd name="connsiteX4" fmla="*/ 105832 w 154212"/>
              <a:gd name="connsiteY4" fmla="*/ 90487 h 208403"/>
              <a:gd name="connsiteX5" fmla="*/ 148695 w 154212"/>
              <a:gd name="connsiteY5" fmla="*/ 119062 h 208403"/>
              <a:gd name="connsiteX6" fmla="*/ 151076 w 154212"/>
              <a:gd name="connsiteY6" fmla="*/ 138112 h 208403"/>
              <a:gd name="connsiteX7" fmla="*/ 132027 w 154212"/>
              <a:gd name="connsiteY7" fmla="*/ 169069 h 208403"/>
              <a:gd name="connsiteX8" fmla="*/ 115357 w 154212"/>
              <a:gd name="connsiteY8" fmla="*/ 202407 h 208403"/>
              <a:gd name="connsiteX9" fmla="*/ 60589 w 154212"/>
              <a:gd name="connsiteY9" fmla="*/ 207169 h 208403"/>
              <a:gd name="connsiteX10" fmla="*/ 32014 w 154212"/>
              <a:gd name="connsiteY10" fmla="*/ 188119 h 208403"/>
              <a:gd name="connsiteX11" fmla="*/ 27251 w 154212"/>
              <a:gd name="connsiteY11" fmla="*/ 135730 h 208403"/>
              <a:gd name="connsiteX12" fmla="*/ 15345 w 154212"/>
              <a:gd name="connsiteY12" fmla="*/ 107156 h 208403"/>
              <a:gd name="connsiteX13" fmla="*/ 1058 w 154212"/>
              <a:gd name="connsiteY13" fmla="*/ 85725 h 208403"/>
              <a:gd name="connsiteX14" fmla="*/ 1058 w 154212"/>
              <a:gd name="connsiteY14" fmla="*/ 57150 h 208403"/>
              <a:gd name="connsiteX15" fmla="*/ 12964 w 154212"/>
              <a:gd name="connsiteY15" fmla="*/ 42862 h 208403"/>
              <a:gd name="connsiteX16" fmla="*/ 46301 w 154212"/>
              <a:gd name="connsiteY16" fmla="*/ 9525 h 208403"/>
              <a:gd name="connsiteX17" fmla="*/ 67733 w 154212"/>
              <a:gd name="connsiteY17" fmla="*/ 0 h 208403"/>
              <a:gd name="connsiteX0" fmla="*/ 67733 w 160249"/>
              <a:gd name="connsiteY0" fmla="*/ 0 h 208086"/>
              <a:gd name="connsiteX1" fmla="*/ 72495 w 160249"/>
              <a:gd name="connsiteY1" fmla="*/ 14287 h 208086"/>
              <a:gd name="connsiteX2" fmla="*/ 74876 w 160249"/>
              <a:gd name="connsiteY2" fmla="*/ 21431 h 208086"/>
              <a:gd name="connsiteX3" fmla="*/ 79639 w 160249"/>
              <a:gd name="connsiteY3" fmla="*/ 42862 h 208086"/>
              <a:gd name="connsiteX4" fmla="*/ 105832 w 160249"/>
              <a:gd name="connsiteY4" fmla="*/ 90487 h 208086"/>
              <a:gd name="connsiteX5" fmla="*/ 148695 w 160249"/>
              <a:gd name="connsiteY5" fmla="*/ 119062 h 208086"/>
              <a:gd name="connsiteX6" fmla="*/ 151076 w 160249"/>
              <a:gd name="connsiteY6" fmla="*/ 138112 h 208086"/>
              <a:gd name="connsiteX7" fmla="*/ 158585 w 160249"/>
              <a:gd name="connsiteY7" fmla="*/ 179243 h 208086"/>
              <a:gd name="connsiteX8" fmla="*/ 115357 w 160249"/>
              <a:gd name="connsiteY8" fmla="*/ 202407 h 208086"/>
              <a:gd name="connsiteX9" fmla="*/ 60589 w 160249"/>
              <a:gd name="connsiteY9" fmla="*/ 207169 h 208086"/>
              <a:gd name="connsiteX10" fmla="*/ 32014 w 160249"/>
              <a:gd name="connsiteY10" fmla="*/ 188119 h 208086"/>
              <a:gd name="connsiteX11" fmla="*/ 27251 w 160249"/>
              <a:gd name="connsiteY11" fmla="*/ 135730 h 208086"/>
              <a:gd name="connsiteX12" fmla="*/ 15345 w 160249"/>
              <a:gd name="connsiteY12" fmla="*/ 107156 h 208086"/>
              <a:gd name="connsiteX13" fmla="*/ 1058 w 160249"/>
              <a:gd name="connsiteY13" fmla="*/ 85725 h 208086"/>
              <a:gd name="connsiteX14" fmla="*/ 1058 w 160249"/>
              <a:gd name="connsiteY14" fmla="*/ 57150 h 208086"/>
              <a:gd name="connsiteX15" fmla="*/ 12964 w 160249"/>
              <a:gd name="connsiteY15" fmla="*/ 42862 h 208086"/>
              <a:gd name="connsiteX16" fmla="*/ 46301 w 160249"/>
              <a:gd name="connsiteY16" fmla="*/ 9525 h 208086"/>
              <a:gd name="connsiteX17" fmla="*/ 67733 w 160249"/>
              <a:gd name="connsiteY17" fmla="*/ 0 h 208086"/>
              <a:gd name="connsiteX0" fmla="*/ 67733 w 172596"/>
              <a:gd name="connsiteY0" fmla="*/ 0 h 208086"/>
              <a:gd name="connsiteX1" fmla="*/ 72495 w 172596"/>
              <a:gd name="connsiteY1" fmla="*/ 14287 h 208086"/>
              <a:gd name="connsiteX2" fmla="*/ 74876 w 172596"/>
              <a:gd name="connsiteY2" fmla="*/ 21431 h 208086"/>
              <a:gd name="connsiteX3" fmla="*/ 79639 w 172596"/>
              <a:gd name="connsiteY3" fmla="*/ 42862 h 208086"/>
              <a:gd name="connsiteX4" fmla="*/ 105832 w 172596"/>
              <a:gd name="connsiteY4" fmla="*/ 90487 h 208086"/>
              <a:gd name="connsiteX5" fmla="*/ 148695 w 172596"/>
              <a:gd name="connsiteY5" fmla="*/ 119062 h 208086"/>
              <a:gd name="connsiteX6" fmla="*/ 172321 w 172596"/>
              <a:gd name="connsiteY6" fmla="*/ 146251 h 208086"/>
              <a:gd name="connsiteX7" fmla="*/ 158585 w 172596"/>
              <a:gd name="connsiteY7" fmla="*/ 179243 h 208086"/>
              <a:gd name="connsiteX8" fmla="*/ 115357 w 172596"/>
              <a:gd name="connsiteY8" fmla="*/ 202407 h 208086"/>
              <a:gd name="connsiteX9" fmla="*/ 60589 w 172596"/>
              <a:gd name="connsiteY9" fmla="*/ 207169 h 208086"/>
              <a:gd name="connsiteX10" fmla="*/ 32014 w 172596"/>
              <a:gd name="connsiteY10" fmla="*/ 188119 h 208086"/>
              <a:gd name="connsiteX11" fmla="*/ 27251 w 172596"/>
              <a:gd name="connsiteY11" fmla="*/ 135730 h 208086"/>
              <a:gd name="connsiteX12" fmla="*/ 15345 w 172596"/>
              <a:gd name="connsiteY12" fmla="*/ 107156 h 208086"/>
              <a:gd name="connsiteX13" fmla="*/ 1058 w 172596"/>
              <a:gd name="connsiteY13" fmla="*/ 85725 h 208086"/>
              <a:gd name="connsiteX14" fmla="*/ 1058 w 172596"/>
              <a:gd name="connsiteY14" fmla="*/ 57150 h 208086"/>
              <a:gd name="connsiteX15" fmla="*/ 12964 w 172596"/>
              <a:gd name="connsiteY15" fmla="*/ 42862 h 208086"/>
              <a:gd name="connsiteX16" fmla="*/ 46301 w 172596"/>
              <a:gd name="connsiteY16" fmla="*/ 9525 h 208086"/>
              <a:gd name="connsiteX17" fmla="*/ 67733 w 172596"/>
              <a:gd name="connsiteY17" fmla="*/ 0 h 208086"/>
              <a:gd name="connsiteX0" fmla="*/ 67733 w 172596"/>
              <a:gd name="connsiteY0" fmla="*/ 0 h 208086"/>
              <a:gd name="connsiteX1" fmla="*/ 72495 w 172596"/>
              <a:gd name="connsiteY1" fmla="*/ 14287 h 208086"/>
              <a:gd name="connsiteX2" fmla="*/ 74876 w 172596"/>
              <a:gd name="connsiteY2" fmla="*/ 21431 h 208086"/>
              <a:gd name="connsiteX3" fmla="*/ 79639 w 172596"/>
              <a:gd name="connsiteY3" fmla="*/ 42862 h 208086"/>
              <a:gd name="connsiteX4" fmla="*/ 92697 w 172596"/>
              <a:gd name="connsiteY4" fmla="*/ 90722 h 208086"/>
              <a:gd name="connsiteX5" fmla="*/ 148695 w 172596"/>
              <a:gd name="connsiteY5" fmla="*/ 119062 h 208086"/>
              <a:gd name="connsiteX6" fmla="*/ 172321 w 172596"/>
              <a:gd name="connsiteY6" fmla="*/ 146251 h 208086"/>
              <a:gd name="connsiteX7" fmla="*/ 158585 w 172596"/>
              <a:gd name="connsiteY7" fmla="*/ 179243 h 208086"/>
              <a:gd name="connsiteX8" fmla="*/ 115357 w 172596"/>
              <a:gd name="connsiteY8" fmla="*/ 202407 h 208086"/>
              <a:gd name="connsiteX9" fmla="*/ 60589 w 172596"/>
              <a:gd name="connsiteY9" fmla="*/ 207169 h 208086"/>
              <a:gd name="connsiteX10" fmla="*/ 32014 w 172596"/>
              <a:gd name="connsiteY10" fmla="*/ 188119 h 208086"/>
              <a:gd name="connsiteX11" fmla="*/ 27251 w 172596"/>
              <a:gd name="connsiteY11" fmla="*/ 135730 h 208086"/>
              <a:gd name="connsiteX12" fmla="*/ 15345 w 172596"/>
              <a:gd name="connsiteY12" fmla="*/ 107156 h 208086"/>
              <a:gd name="connsiteX13" fmla="*/ 1058 w 172596"/>
              <a:gd name="connsiteY13" fmla="*/ 85725 h 208086"/>
              <a:gd name="connsiteX14" fmla="*/ 1058 w 172596"/>
              <a:gd name="connsiteY14" fmla="*/ 57150 h 208086"/>
              <a:gd name="connsiteX15" fmla="*/ 12964 w 172596"/>
              <a:gd name="connsiteY15" fmla="*/ 42862 h 208086"/>
              <a:gd name="connsiteX16" fmla="*/ 46301 w 172596"/>
              <a:gd name="connsiteY16" fmla="*/ 9525 h 208086"/>
              <a:gd name="connsiteX17" fmla="*/ 67733 w 172596"/>
              <a:gd name="connsiteY17" fmla="*/ 0 h 208086"/>
              <a:gd name="connsiteX0" fmla="*/ 67733 w 172596"/>
              <a:gd name="connsiteY0" fmla="*/ 0 h 208086"/>
              <a:gd name="connsiteX1" fmla="*/ 72495 w 172596"/>
              <a:gd name="connsiteY1" fmla="*/ 14287 h 208086"/>
              <a:gd name="connsiteX2" fmla="*/ 74876 w 172596"/>
              <a:gd name="connsiteY2" fmla="*/ 21431 h 208086"/>
              <a:gd name="connsiteX3" fmla="*/ 67908 w 172596"/>
              <a:gd name="connsiteY3" fmla="*/ 46267 h 208086"/>
              <a:gd name="connsiteX4" fmla="*/ 92697 w 172596"/>
              <a:gd name="connsiteY4" fmla="*/ 90722 h 208086"/>
              <a:gd name="connsiteX5" fmla="*/ 148695 w 172596"/>
              <a:gd name="connsiteY5" fmla="*/ 119062 h 208086"/>
              <a:gd name="connsiteX6" fmla="*/ 172321 w 172596"/>
              <a:gd name="connsiteY6" fmla="*/ 146251 h 208086"/>
              <a:gd name="connsiteX7" fmla="*/ 158585 w 172596"/>
              <a:gd name="connsiteY7" fmla="*/ 179243 h 208086"/>
              <a:gd name="connsiteX8" fmla="*/ 115357 w 172596"/>
              <a:gd name="connsiteY8" fmla="*/ 202407 h 208086"/>
              <a:gd name="connsiteX9" fmla="*/ 60589 w 172596"/>
              <a:gd name="connsiteY9" fmla="*/ 207169 h 208086"/>
              <a:gd name="connsiteX10" fmla="*/ 32014 w 172596"/>
              <a:gd name="connsiteY10" fmla="*/ 188119 h 208086"/>
              <a:gd name="connsiteX11" fmla="*/ 27251 w 172596"/>
              <a:gd name="connsiteY11" fmla="*/ 135730 h 208086"/>
              <a:gd name="connsiteX12" fmla="*/ 15345 w 172596"/>
              <a:gd name="connsiteY12" fmla="*/ 107156 h 208086"/>
              <a:gd name="connsiteX13" fmla="*/ 1058 w 172596"/>
              <a:gd name="connsiteY13" fmla="*/ 85725 h 208086"/>
              <a:gd name="connsiteX14" fmla="*/ 1058 w 172596"/>
              <a:gd name="connsiteY14" fmla="*/ 57150 h 208086"/>
              <a:gd name="connsiteX15" fmla="*/ 12964 w 172596"/>
              <a:gd name="connsiteY15" fmla="*/ 42862 h 208086"/>
              <a:gd name="connsiteX16" fmla="*/ 46301 w 172596"/>
              <a:gd name="connsiteY16" fmla="*/ 9525 h 208086"/>
              <a:gd name="connsiteX17" fmla="*/ 67733 w 172596"/>
              <a:gd name="connsiteY17" fmla="*/ 0 h 208086"/>
              <a:gd name="connsiteX0" fmla="*/ 67733 w 172596"/>
              <a:gd name="connsiteY0" fmla="*/ 0 h 208086"/>
              <a:gd name="connsiteX1" fmla="*/ 72495 w 172596"/>
              <a:gd name="connsiteY1" fmla="*/ 14287 h 208086"/>
              <a:gd name="connsiteX2" fmla="*/ 74876 w 172596"/>
              <a:gd name="connsiteY2" fmla="*/ 21431 h 208086"/>
              <a:gd name="connsiteX3" fmla="*/ 67908 w 172596"/>
              <a:gd name="connsiteY3" fmla="*/ 46267 h 208086"/>
              <a:gd name="connsiteX4" fmla="*/ 90187 w 172596"/>
              <a:gd name="connsiteY4" fmla="*/ 95026 h 208086"/>
              <a:gd name="connsiteX5" fmla="*/ 148695 w 172596"/>
              <a:gd name="connsiteY5" fmla="*/ 119062 h 208086"/>
              <a:gd name="connsiteX6" fmla="*/ 172321 w 172596"/>
              <a:gd name="connsiteY6" fmla="*/ 146251 h 208086"/>
              <a:gd name="connsiteX7" fmla="*/ 158585 w 172596"/>
              <a:gd name="connsiteY7" fmla="*/ 179243 h 208086"/>
              <a:gd name="connsiteX8" fmla="*/ 115357 w 172596"/>
              <a:gd name="connsiteY8" fmla="*/ 202407 h 208086"/>
              <a:gd name="connsiteX9" fmla="*/ 60589 w 172596"/>
              <a:gd name="connsiteY9" fmla="*/ 207169 h 208086"/>
              <a:gd name="connsiteX10" fmla="*/ 32014 w 172596"/>
              <a:gd name="connsiteY10" fmla="*/ 188119 h 208086"/>
              <a:gd name="connsiteX11" fmla="*/ 27251 w 172596"/>
              <a:gd name="connsiteY11" fmla="*/ 135730 h 208086"/>
              <a:gd name="connsiteX12" fmla="*/ 15345 w 172596"/>
              <a:gd name="connsiteY12" fmla="*/ 107156 h 208086"/>
              <a:gd name="connsiteX13" fmla="*/ 1058 w 172596"/>
              <a:gd name="connsiteY13" fmla="*/ 85725 h 208086"/>
              <a:gd name="connsiteX14" fmla="*/ 1058 w 172596"/>
              <a:gd name="connsiteY14" fmla="*/ 57150 h 208086"/>
              <a:gd name="connsiteX15" fmla="*/ 12964 w 172596"/>
              <a:gd name="connsiteY15" fmla="*/ 42862 h 208086"/>
              <a:gd name="connsiteX16" fmla="*/ 46301 w 172596"/>
              <a:gd name="connsiteY16" fmla="*/ 9525 h 208086"/>
              <a:gd name="connsiteX17" fmla="*/ 67733 w 172596"/>
              <a:gd name="connsiteY17" fmla="*/ 0 h 208086"/>
              <a:gd name="connsiteX0" fmla="*/ 67733 w 177345"/>
              <a:gd name="connsiteY0" fmla="*/ 0 h 207868"/>
              <a:gd name="connsiteX1" fmla="*/ 72495 w 177345"/>
              <a:gd name="connsiteY1" fmla="*/ 14287 h 207868"/>
              <a:gd name="connsiteX2" fmla="*/ 74876 w 177345"/>
              <a:gd name="connsiteY2" fmla="*/ 21431 h 207868"/>
              <a:gd name="connsiteX3" fmla="*/ 67908 w 177345"/>
              <a:gd name="connsiteY3" fmla="*/ 46267 h 207868"/>
              <a:gd name="connsiteX4" fmla="*/ 90187 w 177345"/>
              <a:gd name="connsiteY4" fmla="*/ 95026 h 207868"/>
              <a:gd name="connsiteX5" fmla="*/ 148695 w 177345"/>
              <a:gd name="connsiteY5" fmla="*/ 119062 h 207868"/>
              <a:gd name="connsiteX6" fmla="*/ 172321 w 177345"/>
              <a:gd name="connsiteY6" fmla="*/ 146251 h 207868"/>
              <a:gd name="connsiteX7" fmla="*/ 172010 w 177345"/>
              <a:gd name="connsiteY7" fmla="*/ 189652 h 207868"/>
              <a:gd name="connsiteX8" fmla="*/ 115357 w 177345"/>
              <a:gd name="connsiteY8" fmla="*/ 202407 h 207868"/>
              <a:gd name="connsiteX9" fmla="*/ 60589 w 177345"/>
              <a:gd name="connsiteY9" fmla="*/ 207169 h 207868"/>
              <a:gd name="connsiteX10" fmla="*/ 32014 w 177345"/>
              <a:gd name="connsiteY10" fmla="*/ 188119 h 207868"/>
              <a:gd name="connsiteX11" fmla="*/ 27251 w 177345"/>
              <a:gd name="connsiteY11" fmla="*/ 135730 h 207868"/>
              <a:gd name="connsiteX12" fmla="*/ 15345 w 177345"/>
              <a:gd name="connsiteY12" fmla="*/ 107156 h 207868"/>
              <a:gd name="connsiteX13" fmla="*/ 1058 w 177345"/>
              <a:gd name="connsiteY13" fmla="*/ 85725 h 207868"/>
              <a:gd name="connsiteX14" fmla="*/ 1058 w 177345"/>
              <a:gd name="connsiteY14" fmla="*/ 57150 h 207868"/>
              <a:gd name="connsiteX15" fmla="*/ 12964 w 177345"/>
              <a:gd name="connsiteY15" fmla="*/ 42862 h 207868"/>
              <a:gd name="connsiteX16" fmla="*/ 46301 w 177345"/>
              <a:gd name="connsiteY16" fmla="*/ 9525 h 207868"/>
              <a:gd name="connsiteX17" fmla="*/ 67733 w 177345"/>
              <a:gd name="connsiteY17" fmla="*/ 0 h 207868"/>
              <a:gd name="connsiteX0" fmla="*/ 81979 w 177345"/>
              <a:gd name="connsiteY0" fmla="*/ 0 h 215577"/>
              <a:gd name="connsiteX1" fmla="*/ 72495 w 177345"/>
              <a:gd name="connsiteY1" fmla="*/ 21996 h 215577"/>
              <a:gd name="connsiteX2" fmla="*/ 74876 w 177345"/>
              <a:gd name="connsiteY2" fmla="*/ 29140 h 215577"/>
              <a:gd name="connsiteX3" fmla="*/ 67908 w 177345"/>
              <a:gd name="connsiteY3" fmla="*/ 53976 h 215577"/>
              <a:gd name="connsiteX4" fmla="*/ 90187 w 177345"/>
              <a:gd name="connsiteY4" fmla="*/ 102735 h 215577"/>
              <a:gd name="connsiteX5" fmla="*/ 148695 w 177345"/>
              <a:gd name="connsiteY5" fmla="*/ 126771 h 215577"/>
              <a:gd name="connsiteX6" fmla="*/ 172321 w 177345"/>
              <a:gd name="connsiteY6" fmla="*/ 153960 h 215577"/>
              <a:gd name="connsiteX7" fmla="*/ 172010 w 177345"/>
              <a:gd name="connsiteY7" fmla="*/ 197361 h 215577"/>
              <a:gd name="connsiteX8" fmla="*/ 115357 w 177345"/>
              <a:gd name="connsiteY8" fmla="*/ 210116 h 215577"/>
              <a:gd name="connsiteX9" fmla="*/ 60589 w 177345"/>
              <a:gd name="connsiteY9" fmla="*/ 214878 h 215577"/>
              <a:gd name="connsiteX10" fmla="*/ 32014 w 177345"/>
              <a:gd name="connsiteY10" fmla="*/ 195828 h 215577"/>
              <a:gd name="connsiteX11" fmla="*/ 27251 w 177345"/>
              <a:gd name="connsiteY11" fmla="*/ 143439 h 215577"/>
              <a:gd name="connsiteX12" fmla="*/ 15345 w 177345"/>
              <a:gd name="connsiteY12" fmla="*/ 114865 h 215577"/>
              <a:gd name="connsiteX13" fmla="*/ 1058 w 177345"/>
              <a:gd name="connsiteY13" fmla="*/ 93434 h 215577"/>
              <a:gd name="connsiteX14" fmla="*/ 1058 w 177345"/>
              <a:gd name="connsiteY14" fmla="*/ 64859 h 215577"/>
              <a:gd name="connsiteX15" fmla="*/ 12964 w 177345"/>
              <a:gd name="connsiteY15" fmla="*/ 50571 h 215577"/>
              <a:gd name="connsiteX16" fmla="*/ 46301 w 177345"/>
              <a:gd name="connsiteY16" fmla="*/ 17234 h 215577"/>
              <a:gd name="connsiteX17" fmla="*/ 81979 w 177345"/>
              <a:gd name="connsiteY17" fmla="*/ 0 h 215577"/>
              <a:gd name="connsiteX0" fmla="*/ 81979 w 177345"/>
              <a:gd name="connsiteY0" fmla="*/ 0 h 215577"/>
              <a:gd name="connsiteX1" fmla="*/ 72495 w 177345"/>
              <a:gd name="connsiteY1" fmla="*/ 21996 h 215577"/>
              <a:gd name="connsiteX2" fmla="*/ 74876 w 177345"/>
              <a:gd name="connsiteY2" fmla="*/ 29140 h 215577"/>
              <a:gd name="connsiteX3" fmla="*/ 67908 w 177345"/>
              <a:gd name="connsiteY3" fmla="*/ 53976 h 215577"/>
              <a:gd name="connsiteX4" fmla="*/ 90187 w 177345"/>
              <a:gd name="connsiteY4" fmla="*/ 102735 h 215577"/>
              <a:gd name="connsiteX5" fmla="*/ 148695 w 177345"/>
              <a:gd name="connsiteY5" fmla="*/ 126771 h 215577"/>
              <a:gd name="connsiteX6" fmla="*/ 172321 w 177345"/>
              <a:gd name="connsiteY6" fmla="*/ 153960 h 215577"/>
              <a:gd name="connsiteX7" fmla="*/ 172010 w 177345"/>
              <a:gd name="connsiteY7" fmla="*/ 197361 h 215577"/>
              <a:gd name="connsiteX8" fmla="*/ 115357 w 177345"/>
              <a:gd name="connsiteY8" fmla="*/ 210116 h 215577"/>
              <a:gd name="connsiteX9" fmla="*/ 60589 w 177345"/>
              <a:gd name="connsiteY9" fmla="*/ 214878 h 215577"/>
              <a:gd name="connsiteX10" fmla="*/ 32014 w 177345"/>
              <a:gd name="connsiteY10" fmla="*/ 195828 h 215577"/>
              <a:gd name="connsiteX11" fmla="*/ 23338 w 177345"/>
              <a:gd name="connsiteY11" fmla="*/ 144575 h 215577"/>
              <a:gd name="connsiteX12" fmla="*/ 15345 w 177345"/>
              <a:gd name="connsiteY12" fmla="*/ 114865 h 215577"/>
              <a:gd name="connsiteX13" fmla="*/ 1058 w 177345"/>
              <a:gd name="connsiteY13" fmla="*/ 93434 h 215577"/>
              <a:gd name="connsiteX14" fmla="*/ 1058 w 177345"/>
              <a:gd name="connsiteY14" fmla="*/ 64859 h 215577"/>
              <a:gd name="connsiteX15" fmla="*/ 12964 w 177345"/>
              <a:gd name="connsiteY15" fmla="*/ 50571 h 215577"/>
              <a:gd name="connsiteX16" fmla="*/ 46301 w 177345"/>
              <a:gd name="connsiteY16" fmla="*/ 17234 h 215577"/>
              <a:gd name="connsiteX17" fmla="*/ 81979 w 177345"/>
              <a:gd name="connsiteY17" fmla="*/ 0 h 215577"/>
              <a:gd name="connsiteX0" fmla="*/ 91201 w 177345"/>
              <a:gd name="connsiteY0" fmla="*/ 0 h 214678"/>
              <a:gd name="connsiteX1" fmla="*/ 72495 w 177345"/>
              <a:gd name="connsiteY1" fmla="*/ 21097 h 214678"/>
              <a:gd name="connsiteX2" fmla="*/ 74876 w 177345"/>
              <a:gd name="connsiteY2" fmla="*/ 28241 h 214678"/>
              <a:gd name="connsiteX3" fmla="*/ 67908 w 177345"/>
              <a:gd name="connsiteY3" fmla="*/ 53077 h 214678"/>
              <a:gd name="connsiteX4" fmla="*/ 90187 w 177345"/>
              <a:gd name="connsiteY4" fmla="*/ 101836 h 214678"/>
              <a:gd name="connsiteX5" fmla="*/ 148695 w 177345"/>
              <a:gd name="connsiteY5" fmla="*/ 125872 h 214678"/>
              <a:gd name="connsiteX6" fmla="*/ 172321 w 177345"/>
              <a:gd name="connsiteY6" fmla="*/ 153061 h 214678"/>
              <a:gd name="connsiteX7" fmla="*/ 172010 w 177345"/>
              <a:gd name="connsiteY7" fmla="*/ 196462 h 214678"/>
              <a:gd name="connsiteX8" fmla="*/ 115357 w 177345"/>
              <a:gd name="connsiteY8" fmla="*/ 209217 h 214678"/>
              <a:gd name="connsiteX9" fmla="*/ 60589 w 177345"/>
              <a:gd name="connsiteY9" fmla="*/ 213979 h 214678"/>
              <a:gd name="connsiteX10" fmla="*/ 32014 w 177345"/>
              <a:gd name="connsiteY10" fmla="*/ 194929 h 214678"/>
              <a:gd name="connsiteX11" fmla="*/ 23338 w 177345"/>
              <a:gd name="connsiteY11" fmla="*/ 143676 h 214678"/>
              <a:gd name="connsiteX12" fmla="*/ 15345 w 177345"/>
              <a:gd name="connsiteY12" fmla="*/ 113966 h 214678"/>
              <a:gd name="connsiteX13" fmla="*/ 1058 w 177345"/>
              <a:gd name="connsiteY13" fmla="*/ 92535 h 214678"/>
              <a:gd name="connsiteX14" fmla="*/ 1058 w 177345"/>
              <a:gd name="connsiteY14" fmla="*/ 63960 h 214678"/>
              <a:gd name="connsiteX15" fmla="*/ 12964 w 177345"/>
              <a:gd name="connsiteY15" fmla="*/ 49672 h 214678"/>
              <a:gd name="connsiteX16" fmla="*/ 46301 w 177345"/>
              <a:gd name="connsiteY16" fmla="*/ 16335 h 214678"/>
              <a:gd name="connsiteX17" fmla="*/ 91201 w 177345"/>
              <a:gd name="connsiteY17" fmla="*/ 0 h 214678"/>
              <a:gd name="connsiteX0" fmla="*/ 91201 w 177345"/>
              <a:gd name="connsiteY0" fmla="*/ 0 h 214678"/>
              <a:gd name="connsiteX1" fmla="*/ 72495 w 177345"/>
              <a:gd name="connsiteY1" fmla="*/ 21097 h 214678"/>
              <a:gd name="connsiteX2" fmla="*/ 74876 w 177345"/>
              <a:gd name="connsiteY2" fmla="*/ 28241 h 214678"/>
              <a:gd name="connsiteX3" fmla="*/ 83553 w 177345"/>
              <a:gd name="connsiteY3" fmla="*/ 48537 h 214678"/>
              <a:gd name="connsiteX4" fmla="*/ 90187 w 177345"/>
              <a:gd name="connsiteY4" fmla="*/ 101836 h 214678"/>
              <a:gd name="connsiteX5" fmla="*/ 148695 w 177345"/>
              <a:gd name="connsiteY5" fmla="*/ 125872 h 214678"/>
              <a:gd name="connsiteX6" fmla="*/ 172321 w 177345"/>
              <a:gd name="connsiteY6" fmla="*/ 153061 h 214678"/>
              <a:gd name="connsiteX7" fmla="*/ 172010 w 177345"/>
              <a:gd name="connsiteY7" fmla="*/ 196462 h 214678"/>
              <a:gd name="connsiteX8" fmla="*/ 115357 w 177345"/>
              <a:gd name="connsiteY8" fmla="*/ 209217 h 214678"/>
              <a:gd name="connsiteX9" fmla="*/ 60589 w 177345"/>
              <a:gd name="connsiteY9" fmla="*/ 213979 h 214678"/>
              <a:gd name="connsiteX10" fmla="*/ 32014 w 177345"/>
              <a:gd name="connsiteY10" fmla="*/ 194929 h 214678"/>
              <a:gd name="connsiteX11" fmla="*/ 23338 w 177345"/>
              <a:gd name="connsiteY11" fmla="*/ 143676 h 214678"/>
              <a:gd name="connsiteX12" fmla="*/ 15345 w 177345"/>
              <a:gd name="connsiteY12" fmla="*/ 113966 h 214678"/>
              <a:gd name="connsiteX13" fmla="*/ 1058 w 177345"/>
              <a:gd name="connsiteY13" fmla="*/ 92535 h 214678"/>
              <a:gd name="connsiteX14" fmla="*/ 1058 w 177345"/>
              <a:gd name="connsiteY14" fmla="*/ 63960 h 214678"/>
              <a:gd name="connsiteX15" fmla="*/ 12964 w 177345"/>
              <a:gd name="connsiteY15" fmla="*/ 49672 h 214678"/>
              <a:gd name="connsiteX16" fmla="*/ 46301 w 177345"/>
              <a:gd name="connsiteY16" fmla="*/ 16335 h 214678"/>
              <a:gd name="connsiteX17" fmla="*/ 91201 w 177345"/>
              <a:gd name="connsiteY17" fmla="*/ 0 h 214678"/>
              <a:gd name="connsiteX0" fmla="*/ 91201 w 177345"/>
              <a:gd name="connsiteY0" fmla="*/ 0 h 220697"/>
              <a:gd name="connsiteX1" fmla="*/ 72495 w 177345"/>
              <a:gd name="connsiteY1" fmla="*/ 21097 h 220697"/>
              <a:gd name="connsiteX2" fmla="*/ 74876 w 177345"/>
              <a:gd name="connsiteY2" fmla="*/ 28241 h 220697"/>
              <a:gd name="connsiteX3" fmla="*/ 83553 w 177345"/>
              <a:gd name="connsiteY3" fmla="*/ 48537 h 220697"/>
              <a:gd name="connsiteX4" fmla="*/ 90187 w 177345"/>
              <a:gd name="connsiteY4" fmla="*/ 101836 h 220697"/>
              <a:gd name="connsiteX5" fmla="*/ 148695 w 177345"/>
              <a:gd name="connsiteY5" fmla="*/ 125872 h 220697"/>
              <a:gd name="connsiteX6" fmla="*/ 172321 w 177345"/>
              <a:gd name="connsiteY6" fmla="*/ 153061 h 220697"/>
              <a:gd name="connsiteX7" fmla="*/ 172010 w 177345"/>
              <a:gd name="connsiteY7" fmla="*/ 196462 h 220697"/>
              <a:gd name="connsiteX8" fmla="*/ 115357 w 177345"/>
              <a:gd name="connsiteY8" fmla="*/ 209217 h 220697"/>
              <a:gd name="connsiteX9" fmla="*/ 60589 w 177345"/>
              <a:gd name="connsiteY9" fmla="*/ 213979 h 220697"/>
              <a:gd name="connsiteX10" fmla="*/ 48819 w 177345"/>
              <a:gd name="connsiteY10" fmla="*/ 215681 h 220697"/>
              <a:gd name="connsiteX11" fmla="*/ 23338 w 177345"/>
              <a:gd name="connsiteY11" fmla="*/ 143676 h 220697"/>
              <a:gd name="connsiteX12" fmla="*/ 15345 w 177345"/>
              <a:gd name="connsiteY12" fmla="*/ 113966 h 220697"/>
              <a:gd name="connsiteX13" fmla="*/ 1058 w 177345"/>
              <a:gd name="connsiteY13" fmla="*/ 92535 h 220697"/>
              <a:gd name="connsiteX14" fmla="*/ 1058 w 177345"/>
              <a:gd name="connsiteY14" fmla="*/ 63960 h 220697"/>
              <a:gd name="connsiteX15" fmla="*/ 12964 w 177345"/>
              <a:gd name="connsiteY15" fmla="*/ 49672 h 220697"/>
              <a:gd name="connsiteX16" fmla="*/ 46301 w 177345"/>
              <a:gd name="connsiteY16" fmla="*/ 16335 h 220697"/>
              <a:gd name="connsiteX17" fmla="*/ 91201 w 177345"/>
              <a:gd name="connsiteY17" fmla="*/ 0 h 220697"/>
              <a:gd name="connsiteX0" fmla="*/ 91201 w 179260"/>
              <a:gd name="connsiteY0" fmla="*/ 0 h 236443"/>
              <a:gd name="connsiteX1" fmla="*/ 72495 w 179260"/>
              <a:gd name="connsiteY1" fmla="*/ 21097 h 236443"/>
              <a:gd name="connsiteX2" fmla="*/ 74876 w 179260"/>
              <a:gd name="connsiteY2" fmla="*/ 28241 h 236443"/>
              <a:gd name="connsiteX3" fmla="*/ 83553 w 179260"/>
              <a:gd name="connsiteY3" fmla="*/ 48537 h 236443"/>
              <a:gd name="connsiteX4" fmla="*/ 90187 w 179260"/>
              <a:gd name="connsiteY4" fmla="*/ 101836 h 236443"/>
              <a:gd name="connsiteX5" fmla="*/ 148695 w 179260"/>
              <a:gd name="connsiteY5" fmla="*/ 125872 h 236443"/>
              <a:gd name="connsiteX6" fmla="*/ 172321 w 179260"/>
              <a:gd name="connsiteY6" fmla="*/ 153061 h 236443"/>
              <a:gd name="connsiteX7" fmla="*/ 172010 w 179260"/>
              <a:gd name="connsiteY7" fmla="*/ 196462 h 236443"/>
              <a:gd name="connsiteX8" fmla="*/ 88751 w 179260"/>
              <a:gd name="connsiteY8" fmla="*/ 236174 h 236443"/>
              <a:gd name="connsiteX9" fmla="*/ 60589 w 179260"/>
              <a:gd name="connsiteY9" fmla="*/ 213979 h 236443"/>
              <a:gd name="connsiteX10" fmla="*/ 48819 w 179260"/>
              <a:gd name="connsiteY10" fmla="*/ 215681 h 236443"/>
              <a:gd name="connsiteX11" fmla="*/ 23338 w 179260"/>
              <a:gd name="connsiteY11" fmla="*/ 143676 h 236443"/>
              <a:gd name="connsiteX12" fmla="*/ 15345 w 179260"/>
              <a:gd name="connsiteY12" fmla="*/ 113966 h 236443"/>
              <a:gd name="connsiteX13" fmla="*/ 1058 w 179260"/>
              <a:gd name="connsiteY13" fmla="*/ 92535 h 236443"/>
              <a:gd name="connsiteX14" fmla="*/ 1058 w 179260"/>
              <a:gd name="connsiteY14" fmla="*/ 63960 h 236443"/>
              <a:gd name="connsiteX15" fmla="*/ 12964 w 179260"/>
              <a:gd name="connsiteY15" fmla="*/ 49672 h 236443"/>
              <a:gd name="connsiteX16" fmla="*/ 46301 w 179260"/>
              <a:gd name="connsiteY16" fmla="*/ 16335 h 236443"/>
              <a:gd name="connsiteX17" fmla="*/ 91201 w 179260"/>
              <a:gd name="connsiteY17" fmla="*/ 0 h 236443"/>
              <a:gd name="connsiteX0" fmla="*/ 91201 w 182533"/>
              <a:gd name="connsiteY0" fmla="*/ 0 h 236207"/>
              <a:gd name="connsiteX1" fmla="*/ 72495 w 182533"/>
              <a:gd name="connsiteY1" fmla="*/ 21097 h 236207"/>
              <a:gd name="connsiteX2" fmla="*/ 74876 w 182533"/>
              <a:gd name="connsiteY2" fmla="*/ 28241 h 236207"/>
              <a:gd name="connsiteX3" fmla="*/ 83553 w 182533"/>
              <a:gd name="connsiteY3" fmla="*/ 48537 h 236207"/>
              <a:gd name="connsiteX4" fmla="*/ 90187 w 182533"/>
              <a:gd name="connsiteY4" fmla="*/ 101836 h 236207"/>
              <a:gd name="connsiteX5" fmla="*/ 148695 w 182533"/>
              <a:gd name="connsiteY5" fmla="*/ 125872 h 236207"/>
              <a:gd name="connsiteX6" fmla="*/ 172321 w 182533"/>
              <a:gd name="connsiteY6" fmla="*/ 153061 h 236207"/>
              <a:gd name="connsiteX7" fmla="*/ 176362 w 182533"/>
              <a:gd name="connsiteY7" fmla="*/ 208244 h 236207"/>
              <a:gd name="connsiteX8" fmla="*/ 88751 w 182533"/>
              <a:gd name="connsiteY8" fmla="*/ 236174 h 236207"/>
              <a:gd name="connsiteX9" fmla="*/ 60589 w 182533"/>
              <a:gd name="connsiteY9" fmla="*/ 213979 h 236207"/>
              <a:gd name="connsiteX10" fmla="*/ 48819 w 182533"/>
              <a:gd name="connsiteY10" fmla="*/ 215681 h 236207"/>
              <a:gd name="connsiteX11" fmla="*/ 23338 w 182533"/>
              <a:gd name="connsiteY11" fmla="*/ 143676 h 236207"/>
              <a:gd name="connsiteX12" fmla="*/ 15345 w 182533"/>
              <a:gd name="connsiteY12" fmla="*/ 113966 h 236207"/>
              <a:gd name="connsiteX13" fmla="*/ 1058 w 182533"/>
              <a:gd name="connsiteY13" fmla="*/ 92535 h 236207"/>
              <a:gd name="connsiteX14" fmla="*/ 1058 w 182533"/>
              <a:gd name="connsiteY14" fmla="*/ 63960 h 236207"/>
              <a:gd name="connsiteX15" fmla="*/ 12964 w 182533"/>
              <a:gd name="connsiteY15" fmla="*/ 49672 h 236207"/>
              <a:gd name="connsiteX16" fmla="*/ 46301 w 182533"/>
              <a:gd name="connsiteY16" fmla="*/ 16335 h 236207"/>
              <a:gd name="connsiteX17" fmla="*/ 91201 w 182533"/>
              <a:gd name="connsiteY17" fmla="*/ 0 h 236207"/>
              <a:gd name="connsiteX0" fmla="*/ 91201 w 182531"/>
              <a:gd name="connsiteY0" fmla="*/ 0 h 236216"/>
              <a:gd name="connsiteX1" fmla="*/ 72495 w 182531"/>
              <a:gd name="connsiteY1" fmla="*/ 21097 h 236216"/>
              <a:gd name="connsiteX2" fmla="*/ 74876 w 182531"/>
              <a:gd name="connsiteY2" fmla="*/ 28241 h 236216"/>
              <a:gd name="connsiteX3" fmla="*/ 83553 w 182531"/>
              <a:gd name="connsiteY3" fmla="*/ 48537 h 236216"/>
              <a:gd name="connsiteX4" fmla="*/ 90187 w 182531"/>
              <a:gd name="connsiteY4" fmla="*/ 101836 h 236216"/>
              <a:gd name="connsiteX5" fmla="*/ 148695 w 182531"/>
              <a:gd name="connsiteY5" fmla="*/ 125872 h 236216"/>
              <a:gd name="connsiteX6" fmla="*/ 172321 w 182531"/>
              <a:gd name="connsiteY6" fmla="*/ 153061 h 236216"/>
              <a:gd name="connsiteX7" fmla="*/ 176362 w 182531"/>
              <a:gd name="connsiteY7" fmla="*/ 208244 h 236216"/>
              <a:gd name="connsiteX8" fmla="*/ 88751 w 182531"/>
              <a:gd name="connsiteY8" fmla="*/ 236174 h 236216"/>
              <a:gd name="connsiteX9" fmla="*/ 60589 w 182531"/>
              <a:gd name="connsiteY9" fmla="*/ 213979 h 236216"/>
              <a:gd name="connsiteX10" fmla="*/ 49669 w 182531"/>
              <a:gd name="connsiteY10" fmla="*/ 193233 h 236216"/>
              <a:gd name="connsiteX11" fmla="*/ 23338 w 182531"/>
              <a:gd name="connsiteY11" fmla="*/ 143676 h 236216"/>
              <a:gd name="connsiteX12" fmla="*/ 15345 w 182531"/>
              <a:gd name="connsiteY12" fmla="*/ 113966 h 236216"/>
              <a:gd name="connsiteX13" fmla="*/ 1058 w 182531"/>
              <a:gd name="connsiteY13" fmla="*/ 92535 h 236216"/>
              <a:gd name="connsiteX14" fmla="*/ 1058 w 182531"/>
              <a:gd name="connsiteY14" fmla="*/ 63960 h 236216"/>
              <a:gd name="connsiteX15" fmla="*/ 12964 w 182531"/>
              <a:gd name="connsiteY15" fmla="*/ 49672 h 236216"/>
              <a:gd name="connsiteX16" fmla="*/ 46301 w 182531"/>
              <a:gd name="connsiteY16" fmla="*/ 16335 h 236216"/>
              <a:gd name="connsiteX17" fmla="*/ 91201 w 182531"/>
              <a:gd name="connsiteY17" fmla="*/ 0 h 236216"/>
              <a:gd name="connsiteX0" fmla="*/ 91201 w 182533"/>
              <a:gd name="connsiteY0" fmla="*/ 0 h 236370"/>
              <a:gd name="connsiteX1" fmla="*/ 72495 w 182533"/>
              <a:gd name="connsiteY1" fmla="*/ 21097 h 236370"/>
              <a:gd name="connsiteX2" fmla="*/ 74876 w 182533"/>
              <a:gd name="connsiteY2" fmla="*/ 28241 h 236370"/>
              <a:gd name="connsiteX3" fmla="*/ 83553 w 182533"/>
              <a:gd name="connsiteY3" fmla="*/ 48537 h 236370"/>
              <a:gd name="connsiteX4" fmla="*/ 90187 w 182533"/>
              <a:gd name="connsiteY4" fmla="*/ 101836 h 236370"/>
              <a:gd name="connsiteX5" fmla="*/ 148695 w 182533"/>
              <a:gd name="connsiteY5" fmla="*/ 125872 h 236370"/>
              <a:gd name="connsiteX6" fmla="*/ 172321 w 182533"/>
              <a:gd name="connsiteY6" fmla="*/ 153061 h 236370"/>
              <a:gd name="connsiteX7" fmla="*/ 176362 w 182533"/>
              <a:gd name="connsiteY7" fmla="*/ 208244 h 236370"/>
              <a:gd name="connsiteX8" fmla="*/ 88751 w 182533"/>
              <a:gd name="connsiteY8" fmla="*/ 236174 h 236370"/>
              <a:gd name="connsiteX9" fmla="*/ 57987 w 182533"/>
              <a:gd name="connsiteY9" fmla="*/ 219314 h 236370"/>
              <a:gd name="connsiteX10" fmla="*/ 49669 w 182533"/>
              <a:gd name="connsiteY10" fmla="*/ 193233 h 236370"/>
              <a:gd name="connsiteX11" fmla="*/ 23338 w 182533"/>
              <a:gd name="connsiteY11" fmla="*/ 143676 h 236370"/>
              <a:gd name="connsiteX12" fmla="*/ 15345 w 182533"/>
              <a:gd name="connsiteY12" fmla="*/ 113966 h 236370"/>
              <a:gd name="connsiteX13" fmla="*/ 1058 w 182533"/>
              <a:gd name="connsiteY13" fmla="*/ 92535 h 236370"/>
              <a:gd name="connsiteX14" fmla="*/ 1058 w 182533"/>
              <a:gd name="connsiteY14" fmla="*/ 63960 h 236370"/>
              <a:gd name="connsiteX15" fmla="*/ 12964 w 182533"/>
              <a:gd name="connsiteY15" fmla="*/ 49672 h 236370"/>
              <a:gd name="connsiteX16" fmla="*/ 46301 w 182533"/>
              <a:gd name="connsiteY16" fmla="*/ 16335 h 236370"/>
              <a:gd name="connsiteX17" fmla="*/ 91201 w 182533"/>
              <a:gd name="connsiteY17" fmla="*/ 0 h 236370"/>
              <a:gd name="connsiteX0" fmla="*/ 89450 w 182531"/>
              <a:gd name="connsiteY0" fmla="*/ 0 h 253484"/>
              <a:gd name="connsiteX1" fmla="*/ 72495 w 182531"/>
              <a:gd name="connsiteY1" fmla="*/ 38211 h 253484"/>
              <a:gd name="connsiteX2" fmla="*/ 74876 w 182531"/>
              <a:gd name="connsiteY2" fmla="*/ 45355 h 253484"/>
              <a:gd name="connsiteX3" fmla="*/ 83553 w 182531"/>
              <a:gd name="connsiteY3" fmla="*/ 65651 h 253484"/>
              <a:gd name="connsiteX4" fmla="*/ 90187 w 182531"/>
              <a:gd name="connsiteY4" fmla="*/ 118950 h 253484"/>
              <a:gd name="connsiteX5" fmla="*/ 148695 w 182531"/>
              <a:gd name="connsiteY5" fmla="*/ 142986 h 253484"/>
              <a:gd name="connsiteX6" fmla="*/ 172321 w 182531"/>
              <a:gd name="connsiteY6" fmla="*/ 170175 h 253484"/>
              <a:gd name="connsiteX7" fmla="*/ 176362 w 182531"/>
              <a:gd name="connsiteY7" fmla="*/ 225358 h 253484"/>
              <a:gd name="connsiteX8" fmla="*/ 88751 w 182531"/>
              <a:gd name="connsiteY8" fmla="*/ 253288 h 253484"/>
              <a:gd name="connsiteX9" fmla="*/ 57987 w 182531"/>
              <a:gd name="connsiteY9" fmla="*/ 236428 h 253484"/>
              <a:gd name="connsiteX10" fmla="*/ 49669 w 182531"/>
              <a:gd name="connsiteY10" fmla="*/ 210347 h 253484"/>
              <a:gd name="connsiteX11" fmla="*/ 23338 w 182531"/>
              <a:gd name="connsiteY11" fmla="*/ 160790 h 253484"/>
              <a:gd name="connsiteX12" fmla="*/ 15345 w 182531"/>
              <a:gd name="connsiteY12" fmla="*/ 131080 h 253484"/>
              <a:gd name="connsiteX13" fmla="*/ 1058 w 182531"/>
              <a:gd name="connsiteY13" fmla="*/ 109649 h 253484"/>
              <a:gd name="connsiteX14" fmla="*/ 1058 w 182531"/>
              <a:gd name="connsiteY14" fmla="*/ 81074 h 253484"/>
              <a:gd name="connsiteX15" fmla="*/ 12964 w 182531"/>
              <a:gd name="connsiteY15" fmla="*/ 66786 h 253484"/>
              <a:gd name="connsiteX16" fmla="*/ 46301 w 182531"/>
              <a:gd name="connsiteY16" fmla="*/ 33449 h 253484"/>
              <a:gd name="connsiteX17" fmla="*/ 89450 w 182531"/>
              <a:gd name="connsiteY17" fmla="*/ 0 h 25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531" h="253484">
                <a:moveTo>
                  <a:pt x="89450" y="0"/>
                </a:moveTo>
                <a:cubicBezTo>
                  <a:pt x="93816" y="794"/>
                  <a:pt x="74924" y="30652"/>
                  <a:pt x="72495" y="38211"/>
                </a:cubicBezTo>
                <a:cubicBezTo>
                  <a:pt x="70066" y="45770"/>
                  <a:pt x="73033" y="40782"/>
                  <a:pt x="74876" y="45355"/>
                </a:cubicBezTo>
                <a:cubicBezTo>
                  <a:pt x="76719" y="49928"/>
                  <a:pt x="81001" y="53385"/>
                  <a:pt x="83553" y="65651"/>
                </a:cubicBezTo>
                <a:cubicBezTo>
                  <a:pt x="86105" y="77917"/>
                  <a:pt x="79330" y="106061"/>
                  <a:pt x="90187" y="118950"/>
                </a:cubicBezTo>
                <a:cubicBezTo>
                  <a:pt x="101044" y="131839"/>
                  <a:pt x="139964" y="135049"/>
                  <a:pt x="148695" y="142986"/>
                </a:cubicBezTo>
                <a:cubicBezTo>
                  <a:pt x="157426" y="150923"/>
                  <a:pt x="167710" y="156446"/>
                  <a:pt x="172321" y="170175"/>
                </a:cubicBezTo>
                <a:cubicBezTo>
                  <a:pt x="176932" y="183904"/>
                  <a:pt x="190290" y="211506"/>
                  <a:pt x="176362" y="225358"/>
                </a:cubicBezTo>
                <a:cubicBezTo>
                  <a:pt x="162434" y="239210"/>
                  <a:pt x="108480" y="251443"/>
                  <a:pt x="88751" y="253288"/>
                </a:cubicBezTo>
                <a:cubicBezTo>
                  <a:pt x="69022" y="255133"/>
                  <a:pt x="64501" y="243585"/>
                  <a:pt x="57987" y="236428"/>
                </a:cubicBezTo>
                <a:cubicBezTo>
                  <a:pt x="51473" y="229271"/>
                  <a:pt x="55444" y="222953"/>
                  <a:pt x="49669" y="210347"/>
                </a:cubicBezTo>
                <a:cubicBezTo>
                  <a:pt x="43894" y="197741"/>
                  <a:pt x="29059" y="174001"/>
                  <a:pt x="23338" y="160790"/>
                </a:cubicBezTo>
                <a:cubicBezTo>
                  <a:pt x="17617" y="147579"/>
                  <a:pt x="19058" y="139603"/>
                  <a:pt x="15345" y="131080"/>
                </a:cubicBezTo>
                <a:cubicBezTo>
                  <a:pt x="11632" y="122557"/>
                  <a:pt x="3439" y="117983"/>
                  <a:pt x="1058" y="109649"/>
                </a:cubicBezTo>
                <a:cubicBezTo>
                  <a:pt x="-1323" y="101315"/>
                  <a:pt x="1058" y="90599"/>
                  <a:pt x="1058" y="81074"/>
                </a:cubicBezTo>
                <a:cubicBezTo>
                  <a:pt x="1937" y="77559"/>
                  <a:pt x="5424" y="74723"/>
                  <a:pt x="12964" y="66786"/>
                </a:cubicBezTo>
                <a:cubicBezTo>
                  <a:pt x="20504" y="58849"/>
                  <a:pt x="38363" y="39005"/>
                  <a:pt x="46301" y="33449"/>
                </a:cubicBezTo>
                <a:cubicBezTo>
                  <a:pt x="48546" y="32326"/>
                  <a:pt x="87015" y="609"/>
                  <a:pt x="89450" y="0"/>
                </a:cubicBezTo>
                <a:close/>
              </a:path>
            </a:pathLst>
          </a:custGeom>
          <a:solidFill>
            <a:srgbClr val="D9D9D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1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6981D4-D268-4F8C-82E4-BC8BB733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556" t="27284" r="39904" b="1996"/>
          <a:stretch/>
        </p:blipFill>
        <p:spPr>
          <a:xfrm>
            <a:off x="7957906" y="-8005"/>
            <a:ext cx="4231944" cy="55487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3C1EB-EA5D-4914-87EA-86AD6A4D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057" y="99389"/>
            <a:ext cx="9332843" cy="769291"/>
          </a:xfrm>
        </p:spPr>
        <p:txBody>
          <a:bodyPr>
            <a:noAutofit/>
          </a:bodyPr>
          <a:lstStyle/>
          <a:p>
            <a:pPr algn="ctr"/>
            <a:r>
              <a:rPr lang="en-GB" sz="3800" b="1" dirty="0" smtClean="0"/>
              <a:t>EOSC-Pillar</a:t>
            </a:r>
            <a:endParaRPr lang="en-GB" sz="3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2F9D1-0B6E-47E4-BCD9-C0F121F8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8</a:t>
            </a:fld>
            <a:endParaRPr lang="it-IT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C71792-2ED1-4083-96A3-21070498B7D2}"/>
              </a:ext>
            </a:extLst>
          </p:cNvPr>
          <p:cNvSpPr/>
          <p:nvPr/>
        </p:nvSpPr>
        <p:spPr>
          <a:xfrm>
            <a:off x="122583" y="1209288"/>
            <a:ext cx="2074517" cy="3947787"/>
          </a:xfrm>
          <a:prstGeom prst="roundRect">
            <a:avLst>
              <a:gd name="adj" fmla="val 62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EFF8C-EDCA-456A-817F-A0F49FE14FBA}"/>
              </a:ext>
            </a:extLst>
          </p:cNvPr>
          <p:cNvSpPr txBox="1"/>
          <p:nvPr/>
        </p:nvSpPr>
        <p:spPr>
          <a:xfrm>
            <a:off x="142240" y="1241242"/>
            <a:ext cx="20548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Facts &amp; Figures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Grant agreement ID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857650</a:t>
            </a:r>
          </a:p>
          <a:p>
            <a:pPr algn="ctr"/>
            <a:endParaRPr lang="en-GB" b="1" dirty="0"/>
          </a:p>
          <a:p>
            <a:pPr algn="ctr" fontAlgn="base"/>
            <a:r>
              <a:rPr lang="fr-FR" dirty="0"/>
              <a:t>EU </a:t>
            </a:r>
            <a:r>
              <a:rPr lang="fr-FR" dirty="0" err="1"/>
              <a:t>Förderung</a:t>
            </a:r>
            <a:endParaRPr lang="fr-FR" dirty="0"/>
          </a:p>
          <a:p>
            <a:pPr algn="ctr" fontAlgn="base"/>
            <a:r>
              <a:rPr lang="fr-FR" b="1" dirty="0"/>
              <a:t>€ 6 880 965</a:t>
            </a:r>
          </a:p>
          <a:p>
            <a:pPr algn="ctr" fontAlgn="base"/>
            <a:endParaRPr lang="fr-FR" b="1" dirty="0"/>
          </a:p>
          <a:p>
            <a:pPr algn="ctr" fontAlgn="base"/>
            <a:r>
              <a:rPr lang="fr-FR" dirty="0" err="1"/>
              <a:t>Koordination</a:t>
            </a:r>
            <a:endParaRPr lang="fr-FR" dirty="0"/>
          </a:p>
          <a:p>
            <a:pPr algn="ctr" fontAlgn="base"/>
            <a:r>
              <a:rPr lang="en-GB" b="1" dirty="0"/>
              <a:t>GARR</a:t>
            </a:r>
            <a:endParaRPr lang="en-GB" dirty="0"/>
          </a:p>
          <a:p>
            <a:pPr algn="ctr" fontAlgn="base"/>
            <a:endParaRPr lang="en-GB" dirty="0"/>
          </a:p>
          <a:p>
            <a:pPr algn="ctr" fontAlgn="base"/>
            <a:r>
              <a:rPr lang="fr-FR" dirty="0" smtClean="0"/>
              <a:t>Partner*</a:t>
            </a:r>
            <a:r>
              <a:rPr lang="fr-FR" dirty="0" err="1" smtClean="0"/>
              <a:t>innen</a:t>
            </a:r>
            <a:endParaRPr lang="fr-FR" dirty="0"/>
          </a:p>
          <a:p>
            <a:pPr algn="ctr" fontAlgn="base"/>
            <a:r>
              <a:rPr lang="en-GB" b="1" dirty="0"/>
              <a:t>18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1DCC83-215B-45E7-8874-768FF9FE7A4D}"/>
              </a:ext>
            </a:extLst>
          </p:cNvPr>
          <p:cNvSpPr/>
          <p:nvPr/>
        </p:nvSpPr>
        <p:spPr>
          <a:xfrm>
            <a:off x="0" y="5540558"/>
            <a:ext cx="12192001" cy="13277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70188-BAA7-4E0D-97B1-4298C31118EC}"/>
              </a:ext>
            </a:extLst>
          </p:cNvPr>
          <p:cNvSpPr txBox="1"/>
          <p:nvPr/>
        </p:nvSpPr>
        <p:spPr>
          <a:xfrm>
            <a:off x="-54102" y="5585659"/>
            <a:ext cx="252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EOSC-PILLAR </a:t>
            </a:r>
            <a:br>
              <a:rPr lang="en-GB" sz="1600" b="1" dirty="0">
                <a:solidFill>
                  <a:sysClr val="windowText" lastClr="000000"/>
                </a:solidFill>
              </a:rPr>
            </a:br>
            <a:r>
              <a:rPr lang="en-GB" sz="1600" b="1" dirty="0">
                <a:solidFill>
                  <a:sysClr val="windowText" lastClr="000000"/>
                </a:solidFill>
              </a:rPr>
              <a:t>CONSORTIUM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AF5DCF-6094-4F5D-93AA-BCC549EA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42" y="5753329"/>
            <a:ext cx="810578" cy="4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nr logo">
            <a:extLst>
              <a:ext uri="{FF2B5EF4-FFF2-40B4-BE49-F238E27FC236}">
                <a16:creationId xmlns:a16="http://schemas.microsoft.com/office/drawing/2014/main" id="{CBE543F9-764A-457A-94E5-CCD92CC0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23" y="5666737"/>
            <a:ext cx="677517" cy="6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ineca logo">
            <a:extLst>
              <a:ext uri="{FF2B5EF4-FFF2-40B4-BE49-F238E27FC236}">
                <a16:creationId xmlns:a16="http://schemas.microsoft.com/office/drawing/2014/main" id="{8F19A770-C0C9-4211-91AD-2D944CD2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72" y="5666737"/>
            <a:ext cx="554838" cy="6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MCC italy logo">
            <a:extLst>
              <a:ext uri="{FF2B5EF4-FFF2-40B4-BE49-F238E27FC236}">
                <a16:creationId xmlns:a16="http://schemas.microsoft.com/office/drawing/2014/main" id="{653B7464-C818-49F9-877A-C91CCF09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52" y="5702360"/>
            <a:ext cx="1222222" cy="5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 logo">
            <a:extLst>
              <a:ext uri="{FF2B5EF4-FFF2-40B4-BE49-F238E27FC236}">
                <a16:creationId xmlns:a16="http://schemas.microsoft.com/office/drawing/2014/main" id="{2EB798E2-CC96-4059-92D2-181EDC74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06" y="5737977"/>
            <a:ext cx="1653232" cy="4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BE6643E-8CD8-48C1-88A4-99EC0310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70" y="5671158"/>
            <a:ext cx="839764" cy="5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NRS france logo">
            <a:extLst>
              <a:ext uri="{FF2B5EF4-FFF2-40B4-BE49-F238E27FC236}">
                <a16:creationId xmlns:a16="http://schemas.microsoft.com/office/drawing/2014/main" id="{531BA64D-1C11-4964-9B7A-AC091254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66" y="5702360"/>
            <a:ext cx="529630" cy="5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RA - Portail actus">
            <a:extLst>
              <a:ext uri="{FF2B5EF4-FFF2-40B4-BE49-F238E27FC236}">
                <a16:creationId xmlns:a16="http://schemas.microsoft.com/office/drawing/2014/main" id="{5174B3B4-3DA4-47FF-A270-777E18709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9"/>
          <a:stretch/>
        </p:blipFill>
        <p:spPr bwMode="auto">
          <a:xfrm>
            <a:off x="9438228" y="5745407"/>
            <a:ext cx="1123602" cy="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INRIA france logo">
            <a:extLst>
              <a:ext uri="{FF2B5EF4-FFF2-40B4-BE49-F238E27FC236}">
                <a16:creationId xmlns:a16="http://schemas.microsoft.com/office/drawing/2014/main" id="{BEF1F8E1-45F0-4806-BCFA-33E55CDD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59" y="5666737"/>
            <a:ext cx="1380393" cy="6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IFREMER france logo">
            <a:extLst>
              <a:ext uri="{FF2B5EF4-FFF2-40B4-BE49-F238E27FC236}">
                <a16:creationId xmlns:a16="http://schemas.microsoft.com/office/drawing/2014/main" id="{6F92D7F2-A43E-4781-9B0C-909F0091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39" y="6266620"/>
            <a:ext cx="1195044" cy="4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NSERM">
            <a:extLst>
              <a:ext uri="{FF2B5EF4-FFF2-40B4-BE49-F238E27FC236}">
                <a16:creationId xmlns:a16="http://schemas.microsoft.com/office/drawing/2014/main" id="{EE4FAD0C-2DDA-4670-9EF2-032F9F74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81" y="6351258"/>
            <a:ext cx="1028813" cy="2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F25D58-DBCD-434C-82C1-27D44A5461D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092" y="6266620"/>
            <a:ext cx="845734" cy="429579"/>
          </a:xfrm>
          <a:prstGeom prst="rect">
            <a:avLst/>
          </a:prstGeom>
        </p:spPr>
      </p:pic>
      <p:pic>
        <p:nvPicPr>
          <p:cNvPr id="1060" name="Picture 36" descr="Image result for DKRZ logo">
            <a:extLst>
              <a:ext uri="{FF2B5EF4-FFF2-40B4-BE49-F238E27FC236}">
                <a16:creationId xmlns:a16="http://schemas.microsoft.com/office/drawing/2014/main" id="{4C6F8BD5-7D12-46A3-9EF3-6AB6BC3CC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/>
        </p:blipFill>
        <p:spPr bwMode="auto">
          <a:xfrm>
            <a:off x="5420524" y="6271757"/>
            <a:ext cx="1545823" cy="4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4FBD82-7BC6-4AD8-B766-3BAEFE6B8AB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0045" y="6305197"/>
            <a:ext cx="1762125" cy="352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BE7DE5-EA64-4497-A719-9189B8298AC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5868" y="6248412"/>
            <a:ext cx="682481" cy="4659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07289C-C318-422E-8E90-C5EA3A20F0E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2047" y="6249826"/>
            <a:ext cx="602116" cy="463166"/>
          </a:xfrm>
          <a:prstGeom prst="rect">
            <a:avLst/>
          </a:prstGeom>
        </p:spPr>
      </p:pic>
      <p:pic>
        <p:nvPicPr>
          <p:cNvPr id="1066" name="Picture 42" descr="Home">
            <a:extLst>
              <a:ext uri="{FF2B5EF4-FFF2-40B4-BE49-F238E27FC236}">
                <a16:creationId xmlns:a16="http://schemas.microsoft.com/office/drawing/2014/main" id="{B4EA6DE0-6DF2-4723-8CE5-9EC755DB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62" y="6285655"/>
            <a:ext cx="1699707" cy="3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CAEDB75F-D797-444A-BDDB-4F3EBE81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" y="6106042"/>
            <a:ext cx="1903257" cy="7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2D94563D-D718-406A-9403-A7CAF137CF0E}"/>
              </a:ext>
            </a:extLst>
          </p:cNvPr>
          <p:cNvGraphicFramePr/>
          <p:nvPr/>
        </p:nvGraphicFramePr>
        <p:xfrm>
          <a:off x="200531" y="28222056"/>
          <a:ext cx="19298180" cy="1136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CFA53E3-D54C-4012-8D4C-BC33390B56C8}"/>
              </a:ext>
            </a:extLst>
          </p:cNvPr>
          <p:cNvGraphicFramePr/>
          <p:nvPr/>
        </p:nvGraphicFramePr>
        <p:xfrm>
          <a:off x="352931" y="28374456"/>
          <a:ext cx="19298180" cy="1136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1EA694BB-EA22-43AA-A323-BB585CD65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409217"/>
              </p:ext>
            </p:extLst>
          </p:nvPr>
        </p:nvGraphicFramePr>
        <p:xfrm>
          <a:off x="3150208" y="1168630"/>
          <a:ext cx="5740649" cy="39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8F14F03-9EDE-4F8A-B5CF-8C1457F06BB2}"/>
              </a:ext>
            </a:extLst>
          </p:cNvPr>
          <p:cNvSpPr txBox="1"/>
          <p:nvPr/>
        </p:nvSpPr>
        <p:spPr>
          <a:xfrm>
            <a:off x="2243937" y="1072355"/>
            <a:ext cx="769121" cy="43285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IMPACTS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180AD-D746-D24D-8E30-1BA49454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Der </a:t>
            </a:r>
            <a:r>
              <a:rPr lang="en-US" sz="2800" dirty="0" err="1" smtClean="0"/>
              <a:t>österreichische</a:t>
            </a:r>
            <a:r>
              <a:rPr lang="en-US" sz="2800" dirty="0" smtClean="0"/>
              <a:t> </a:t>
            </a:r>
            <a:r>
              <a:rPr lang="en-US" sz="2800" dirty="0" err="1" smtClean="0"/>
              <a:t>Beitrag</a:t>
            </a:r>
            <a:r>
              <a:rPr lang="en-US" sz="2800" dirty="0" smtClean="0"/>
              <a:t> </a:t>
            </a:r>
            <a:r>
              <a:rPr lang="en-US" sz="2800" dirty="0" err="1" smtClean="0"/>
              <a:t>zu</a:t>
            </a:r>
            <a:r>
              <a:rPr lang="en-US" sz="2800" dirty="0" smtClean="0"/>
              <a:t> EOSC-Pillar</a:t>
            </a:r>
            <a:endParaRPr lang="en-US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6C7BF-D820-1B43-8809-95BB0636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en-US" sz="2400" dirty="0"/>
              <a:t>Mapping &amp; </a:t>
            </a:r>
            <a:r>
              <a:rPr lang="en-US" sz="2400" dirty="0" err="1"/>
              <a:t>Analyse</a:t>
            </a:r>
            <a:r>
              <a:rPr lang="en-US" sz="2400" dirty="0"/>
              <a:t> der </a:t>
            </a:r>
            <a:r>
              <a:rPr lang="en-US" sz="2400" dirty="0" err="1" smtClean="0"/>
              <a:t>Forschungsinfrastrukturlandschaft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Europa</a:t>
            </a:r>
          </a:p>
          <a:p>
            <a:pPr lvl="1" fontAlgn="base"/>
            <a:r>
              <a:rPr lang="de-DE" sz="2000" dirty="0" smtClean="0"/>
              <a:t>Erhebung des Status </a:t>
            </a:r>
            <a:r>
              <a:rPr lang="de-DE" sz="2000" dirty="0"/>
              <a:t>quo der Forschungsdateninfrastruktur</a:t>
            </a:r>
          </a:p>
          <a:p>
            <a:pPr lvl="1" fontAlgn="base"/>
            <a:r>
              <a:rPr lang="de-DE" sz="2000" dirty="0" smtClean="0"/>
              <a:t>Analyse </a:t>
            </a:r>
            <a:r>
              <a:rPr lang="de-DE" sz="2000" dirty="0"/>
              <a:t>des Reifegrads (Rules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Participation</a:t>
            </a:r>
            <a:r>
              <a:rPr lang="de-DE" sz="2000" dirty="0"/>
              <a:t>)</a:t>
            </a:r>
          </a:p>
          <a:p>
            <a:pPr marL="0" indent="0" fontAlgn="base">
              <a:buNone/>
            </a:pPr>
            <a:endParaRPr lang="de-DE" dirty="0" smtClean="0"/>
          </a:p>
          <a:p>
            <a:pPr marL="0" indent="0" fontAlgn="base">
              <a:buNone/>
            </a:pPr>
            <a:endParaRPr lang="de-DE" dirty="0"/>
          </a:p>
          <a:p>
            <a:pPr fontAlgn="base"/>
            <a:r>
              <a:rPr lang="de-DE" sz="2400" dirty="0"/>
              <a:t>Stakeholder </a:t>
            </a:r>
            <a:r>
              <a:rPr lang="de-DE" sz="2400" dirty="0" err="1"/>
              <a:t>engagement</a:t>
            </a:r>
            <a:r>
              <a:rPr lang="de-DE" sz="2400" dirty="0"/>
              <a:t>: Einbindung von „</a:t>
            </a:r>
            <a:r>
              <a:rPr lang="de-DE" sz="2400" dirty="0" err="1"/>
              <a:t>implementers</a:t>
            </a:r>
            <a:r>
              <a:rPr lang="de-DE" sz="2400" dirty="0"/>
              <a:t>“ und „end </a:t>
            </a:r>
            <a:r>
              <a:rPr lang="de-DE" sz="2400" dirty="0" err="1"/>
              <a:t>users</a:t>
            </a:r>
            <a:r>
              <a:rPr lang="de-DE" sz="2400" dirty="0" smtClean="0"/>
              <a:t>“</a:t>
            </a:r>
          </a:p>
          <a:p>
            <a:pPr fontAlgn="base"/>
            <a:endParaRPr lang="de-DE" sz="2400" dirty="0"/>
          </a:p>
          <a:p>
            <a:pPr fontAlgn="base"/>
            <a:r>
              <a:rPr lang="de-DE" sz="2400" dirty="0" smtClean="0"/>
              <a:t>Zusammenarbeit </a:t>
            </a:r>
            <a:r>
              <a:rPr lang="de-DE" sz="2400" dirty="0"/>
              <a:t>und </a:t>
            </a:r>
            <a:r>
              <a:rPr lang="de-DE" sz="2400" dirty="0" smtClean="0"/>
              <a:t>Koordination mit anderen Projekten zu EOSC und FAIR</a:t>
            </a:r>
          </a:p>
          <a:p>
            <a:pPr marL="0" indent="0" fontAlgn="base">
              <a:buNone/>
            </a:pPr>
            <a:endParaRPr lang="de-DE" sz="24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0D0534-11B2-F148-9931-7B08634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23/01/2020</a:t>
            </a:r>
            <a:endParaRPr lang="it-IT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66C4A7-BEDD-9849-AE42-BE3D8A12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OANA Netzwerktreffen/Wien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8C2ED-BAF2-F44C-97AC-37F73DD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B144-67C6-984A-AC35-BE00E2D21737}" type="slidenum">
              <a:rPr lang="it-IT" smtClean="0"/>
              <a:t>9</a:t>
            </a:fld>
            <a:endParaRPr lang="it-I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55" y="2373527"/>
            <a:ext cx="2303047" cy="11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slid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4A51C8-B5EC-48CD-8FD4-DC1653C93FBD}" vid="{C3AD9E21-89C5-4EF2-9B30-7D50E2103A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9139CB8D6FA941AB9A459F24E91157" ma:contentTypeVersion="13" ma:contentTypeDescription="Ein neues Dokument erstellen." ma:contentTypeScope="" ma:versionID="19ec30c5cbdac8f8918f514a769ad181">
  <xsd:schema xmlns:xsd="http://www.w3.org/2001/XMLSchema" xmlns:xs="http://www.w3.org/2001/XMLSchema" xmlns:p="http://schemas.microsoft.com/office/2006/metadata/properties" xmlns:ns3="2e07d4b5-a7e2-4507-b8e4-a35dbe551e1d" xmlns:ns4="e51047fe-6ae9-4fc9-bfe6-a131d6565f6d" targetNamespace="http://schemas.microsoft.com/office/2006/metadata/properties" ma:root="true" ma:fieldsID="1f80c6bf3beece91930bef9cabc42d0b" ns3:_="" ns4:_="">
    <xsd:import namespace="2e07d4b5-a7e2-4507-b8e4-a35dbe551e1d"/>
    <xsd:import namespace="e51047fe-6ae9-4fc9-bfe6-a131d6565f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7d4b5-a7e2-4507-b8e4-a35dbe551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047fe-6ae9-4fc9-bfe6-a131d6565f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41F645-907C-4037-9404-2CA508F15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07d4b5-a7e2-4507-b8e4-a35dbe551e1d"/>
    <ds:schemaRef ds:uri="e51047fe-6ae9-4fc9-bfe6-a131d6565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F5156E-4781-424C-A484-B3960AA09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73AD9-0988-41B1-8293-364D5C1AE85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e07d4b5-a7e2-4507-b8e4-a35dbe551e1d"/>
    <ds:schemaRef ds:uri="http://purl.org/dc/terms/"/>
    <ds:schemaRef ds:uri="http://schemas.microsoft.com/office/2006/metadata/properties"/>
    <ds:schemaRef ds:uri="http://schemas.openxmlformats.org/package/2006/metadata/core-properties"/>
    <ds:schemaRef ds:uri="e51047fe-6ae9-4fc9-bfe6-a131d6565f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EOSC Secretariat General PowerPoint Template</Template>
  <TotalTime>0</TotalTime>
  <Words>580</Words>
  <Application>Microsoft Office PowerPoint</Application>
  <PresentationFormat>Breitbild</PresentationFormat>
  <Paragraphs>133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Times New Roman</vt:lpstr>
      <vt:lpstr>Default slide</vt:lpstr>
      <vt:lpstr>Coordination and Harmonisation of National &amp; Thematic Initiatives to support EOSC</vt:lpstr>
      <vt:lpstr>The European Open Science Cloud – The bigger picture</vt:lpstr>
      <vt:lpstr>EOSC Governance</vt:lpstr>
      <vt:lpstr>Arbeitsschwerpunkte zur Umsetzung der EOSC</vt:lpstr>
      <vt:lpstr>The European Open Science Cloud – Satus quo und nächste Schritte</vt:lpstr>
      <vt:lpstr>Coordination and Harmonisation of National &amp; Thematic Initiatives to support EOSC</vt:lpstr>
      <vt:lpstr>Regionale Projekte für EOSC</vt:lpstr>
      <vt:lpstr>EOSC-Pillar</vt:lpstr>
      <vt:lpstr> Der österreichische Beitrag zu EOSC-Pillar</vt:lpstr>
      <vt:lpstr>Kontakt und weitere Informationen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Secretariat</dc:title>
  <dc:creator>Leonardo</dc:creator>
  <cp:lastModifiedBy>Lisa Hönegger</cp:lastModifiedBy>
  <cp:revision>214</cp:revision>
  <dcterms:created xsi:type="dcterms:W3CDTF">2019-08-08T12:23:52Z</dcterms:created>
  <dcterms:modified xsi:type="dcterms:W3CDTF">2020-01-24T09:37:52Z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0x010100AF9139CB8D6FA941AB9A459F24E91157</vt:lpwstr>
  </property>
</Properties>
</file>